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45" r:id="rId4"/>
    <p:sldMasterId id="2147484189" r:id="rId5"/>
  </p:sldMasterIdLst>
  <p:notesMasterIdLst>
    <p:notesMasterId r:id="rId10"/>
  </p:notesMasterIdLst>
  <p:handoutMasterIdLst>
    <p:handoutMasterId r:id="rId11"/>
  </p:handoutMasterIdLst>
  <p:sldIdLst>
    <p:sldId id="2147478871" r:id="rId6"/>
    <p:sldId id="2147478880" r:id="rId7"/>
    <p:sldId id="2147478882" r:id="rId8"/>
    <p:sldId id="2147377414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3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933" userDrawn="1">
          <p15:clr>
            <a:srgbClr val="A4A3A4"/>
          </p15:clr>
        </p15:guide>
        <p15:guide id="5" pos="7038" userDrawn="1">
          <p15:clr>
            <a:srgbClr val="A4A3A4"/>
          </p15:clr>
        </p15:guide>
        <p15:guide id="7" orient="horz" pos="1434" userDrawn="1">
          <p15:clr>
            <a:srgbClr val="A4A3A4"/>
          </p15:clr>
        </p15:guide>
        <p15:guide id="8" pos="717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A72453B-CD9C-EA7A-B551-339F822220D1}" name="HADDAD Maroua" initials="HM" userId="S::maroua.haddad@oddo-bhf.com::f20f0b62-6f26-41c6-8759-e4b30a79415a" providerId="AD"/>
  <p188:author id="{F0CE3144-178B-527A-16F0-77BB9791036D}" name="MASSAABI Marwa" initials="MM" userId="S::marwa.massaabi@oddo-bhf.com::9e2ff5e9-6754-48f8-9a78-b53088d4b585" providerId="AD"/>
  <p188:author id="{F607788C-4290-689B-24D5-DEF1B4D4A080}" name="MARIOT Mattéo" initials="MM" userId="MARIOT Mattéo" providerId="None"/>
  <p188:author id="{3188BD8F-0C19-1359-C9E5-8D0FCFAFD0A2}" name="SAIDI Nourchene" initials="SN" userId="S::nourchene.saidi@oddo-bhf.com::9c156d67-a823-4074-ba1b-de19ceeebd24" providerId="AD"/>
  <p188:author id="{E2D67393-64DE-209A-9BCD-5FAC540DD187}" name="ODDO Daphne" initials="OD" userId="S::daphne.oddo@oddo-bhf.com::7d355d0f-f17e-4105-a063-60c75dd502ef" providerId="AD"/>
  <p188:author id="{D6E6DCDB-4D86-2AD0-5326-49D688B40379}" name="DE KERDREL Paul" initials="DKP" userId="S::paul.de-kerdrel@oddo-bhf.com::cdec986a-596b-4d2a-899a-3146ce2210ac" providerId="AD"/>
  <p188:author id="{1257F3EF-E522-825D-106F-4C8EE7917A4F}" name="SAIDI Rania" initials="SR" userId="S::rania.saidi@oddo-bhf.com::d0af7561-ca6b-4321-a731-159a652b63f0" providerId="AD"/>
  <p188:author id="{84491CFD-7B46-A76A-7224-1C939DEAE3E7}" name="SIKORSKI Antoni" initials="SA" userId="S::antoni.sikorski@oddo-bhf.com::c26a37bb-b75e-43d3-98f5-005d0364480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B6B0"/>
    <a:srgbClr val="00FFFF"/>
    <a:srgbClr val="FFFF00"/>
    <a:srgbClr val="EEE98A"/>
    <a:srgbClr val="88A682"/>
    <a:srgbClr val="2E5144"/>
    <a:srgbClr val="55A185"/>
    <a:srgbClr val="407964"/>
    <a:srgbClr val="407864"/>
    <a:srgbClr val="6694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52C621-0233-ADBD-3986-D4972D0DA2BC}" v="3" dt="2024-10-03T13:28:28.490"/>
    <p1510:client id="{FF385AC2-AA17-4F38-A02F-9DDA5616E510}" v="1" dt="2024-10-03T13:26:21.8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E171933-4619-4E11-9A3F-F7608DF75F80}" styleName="Style moyen 1 - Accentuatio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660"/>
  </p:normalViewPr>
  <p:slideViewPr>
    <p:cSldViewPr snapToGrid="0">
      <p:cViewPr varScale="1">
        <p:scale>
          <a:sx n="73" d="100"/>
          <a:sy n="73" d="100"/>
        </p:scale>
        <p:origin x="512" y="56"/>
      </p:cViewPr>
      <p:guideLst>
        <p:guide orient="horz" pos="2636"/>
        <p:guide pos="3840"/>
        <p:guide orient="horz" pos="1933"/>
        <p:guide pos="7038"/>
        <p:guide orient="horz" pos="1434"/>
        <p:guide pos="717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presProps" Target="presProps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D9DFE80-FED9-1C43-B5B2-FDD7CBE54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2BF0A72-6ACF-7D40-8E02-C637E50BD6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0DF295-9BD9-ED49-B9A6-98DBFCFF745E}" type="datetimeFigureOut">
              <a:rPr lang="fr-FR" smtClean="0"/>
              <a:t>20/10/2024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425F33C-A541-FF45-8ED1-E9CF0DE62C0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9CDC80-B5CD-6A40-87D8-E8A36B052B4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7E77BD-E7EE-CC4D-944B-F265C6906E3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4030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37D0C7-4B9F-A24A-B59E-850A36F7A44C}" type="datetimeFigureOut">
              <a:rPr lang="fr-FR" smtClean="0"/>
              <a:t>20/10/2024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024CE8-DEF8-B445-873B-DC73493F729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8943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WFK/Minervas_V0/blob/main/Avatar_Demo.ipynb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Minervas_V0/</a:t>
            </a:r>
            <a:r>
              <a:rPr lang="en-US" dirty="0" err="1">
                <a:hlinkClick r:id="rId3"/>
              </a:rPr>
              <a:t>Avatar_Demo.ipynb</a:t>
            </a:r>
            <a:r>
              <a:rPr lang="en-US" dirty="0">
                <a:hlinkClick r:id="rId3"/>
              </a:rPr>
              <a:t> at main · MWFK/Minervas_V0 · GitHub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024CE8-DEF8-B445-873B-DC73493F729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4235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svg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BE54B688-710A-4CFD-BFA7-5709EFB290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CC9B5AC-510B-5344-90E7-B2FEFD6BD5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3590602"/>
            <a:ext cx="12192000" cy="91549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 b="0" i="0" cap="all" baseline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CHANGE THE TITLE MASK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D9051B0-3FA1-2341-855A-9309A9773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2888559"/>
            <a:ext cx="12192000" cy="9154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ts val="767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fr-FR" sz="4000" b="0" i="1" u="none" strike="noStrike" kern="0" cap="none" spc="-5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bre Baskerville" panose="02000000000000000000" pitchFamily="2" charset="0"/>
                <a:ea typeface="Baskerville" panose="02020502070401020303" pitchFamily="18" charset="0"/>
                <a:cs typeface="Libre Baskerville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ctr" defTabSz="914400" rtl="0" eaLnBrk="1" fontAlgn="auto" latinLnBrk="0" hangingPunct="1">
              <a:lnSpc>
                <a:spcPts val="767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Change the </a:t>
            </a:r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mask</a:t>
            </a:r>
            <a:endParaRPr lang="fr-FR"/>
          </a:p>
        </p:txBody>
      </p:sp>
      <p:grpSp>
        <p:nvGrpSpPr>
          <p:cNvPr id="6" name="logo ODDO BHF">
            <a:extLst>
              <a:ext uri="{FF2B5EF4-FFF2-40B4-BE49-F238E27FC236}">
                <a16:creationId xmlns:a16="http://schemas.microsoft.com/office/drawing/2014/main" id="{EC93BCE0-EA1D-EE48-9D25-4FCAA121774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932913" y="1496226"/>
            <a:ext cx="2328446" cy="1152000"/>
            <a:chOff x="8116725" y="3291387"/>
            <a:chExt cx="3870960" cy="1915160"/>
          </a:xfrm>
        </p:grpSpPr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3D053AE6-CFDB-FF49-A59F-6AAFFFF9F903}"/>
                </a:ext>
              </a:extLst>
            </p:cNvPr>
            <p:cNvSpPr/>
            <p:nvPr/>
          </p:nvSpPr>
          <p:spPr>
            <a:xfrm>
              <a:off x="9559252" y="3291388"/>
              <a:ext cx="981075" cy="1013460"/>
            </a:xfrm>
            <a:custGeom>
              <a:avLst/>
              <a:gdLst/>
              <a:ahLst/>
              <a:cxnLst/>
              <a:rect l="l" t="t" r="r" b="b"/>
              <a:pathLst>
                <a:path w="981075" h="1013460">
                  <a:moveTo>
                    <a:pt x="548792" y="741299"/>
                  </a:moveTo>
                  <a:lnTo>
                    <a:pt x="545846" y="694016"/>
                  </a:lnTo>
                  <a:lnTo>
                    <a:pt x="537235" y="648474"/>
                  </a:lnTo>
                  <a:lnTo>
                    <a:pt x="523341" y="605015"/>
                  </a:lnTo>
                  <a:lnTo>
                    <a:pt x="504494" y="564007"/>
                  </a:lnTo>
                  <a:lnTo>
                    <a:pt x="481076" y="525805"/>
                  </a:lnTo>
                  <a:lnTo>
                    <a:pt x="453415" y="490753"/>
                  </a:lnTo>
                  <a:lnTo>
                    <a:pt x="421894" y="459219"/>
                  </a:lnTo>
                  <a:lnTo>
                    <a:pt x="386842" y="431571"/>
                  </a:lnTo>
                  <a:lnTo>
                    <a:pt x="348640" y="408139"/>
                  </a:lnTo>
                  <a:lnTo>
                    <a:pt x="307632" y="389293"/>
                  </a:lnTo>
                  <a:lnTo>
                    <a:pt x="264185" y="375399"/>
                  </a:lnTo>
                  <a:lnTo>
                    <a:pt x="218643" y="366788"/>
                  </a:lnTo>
                  <a:lnTo>
                    <a:pt x="171361" y="363842"/>
                  </a:lnTo>
                  <a:lnTo>
                    <a:pt x="125882" y="366585"/>
                  </a:lnTo>
                  <a:lnTo>
                    <a:pt x="82003" y="374586"/>
                  </a:lnTo>
                  <a:lnTo>
                    <a:pt x="40030" y="387502"/>
                  </a:lnTo>
                  <a:lnTo>
                    <a:pt x="292" y="405015"/>
                  </a:lnTo>
                  <a:lnTo>
                    <a:pt x="4381" y="462305"/>
                  </a:lnTo>
                  <a:lnTo>
                    <a:pt x="14389" y="517486"/>
                  </a:lnTo>
                  <a:lnTo>
                    <a:pt x="29692" y="570484"/>
                  </a:lnTo>
                  <a:lnTo>
                    <a:pt x="49695" y="621182"/>
                  </a:lnTo>
                  <a:lnTo>
                    <a:pt x="73774" y="669480"/>
                  </a:lnTo>
                  <a:lnTo>
                    <a:pt x="101307" y="715276"/>
                  </a:lnTo>
                  <a:lnTo>
                    <a:pt x="131711" y="758469"/>
                  </a:lnTo>
                  <a:lnTo>
                    <a:pt x="164350" y="798957"/>
                  </a:lnTo>
                  <a:lnTo>
                    <a:pt x="198628" y="836637"/>
                  </a:lnTo>
                  <a:lnTo>
                    <a:pt x="233921" y="871410"/>
                  </a:lnTo>
                  <a:lnTo>
                    <a:pt x="269608" y="903160"/>
                  </a:lnTo>
                  <a:lnTo>
                    <a:pt x="305104" y="931811"/>
                  </a:lnTo>
                  <a:lnTo>
                    <a:pt x="339788" y="957224"/>
                  </a:lnTo>
                  <a:lnTo>
                    <a:pt x="373037" y="979335"/>
                  </a:lnTo>
                  <a:lnTo>
                    <a:pt x="432790" y="1013180"/>
                  </a:lnTo>
                  <a:lnTo>
                    <a:pt x="466178" y="976591"/>
                  </a:lnTo>
                  <a:lnTo>
                    <a:pt x="494601" y="935863"/>
                  </a:lnTo>
                  <a:lnTo>
                    <a:pt x="517563" y="891476"/>
                  </a:lnTo>
                  <a:lnTo>
                    <a:pt x="534581" y="843940"/>
                  </a:lnTo>
                  <a:lnTo>
                    <a:pt x="545147" y="793711"/>
                  </a:lnTo>
                  <a:lnTo>
                    <a:pt x="548792" y="741299"/>
                  </a:lnTo>
                  <a:close/>
                </a:path>
                <a:path w="981075" h="1013460">
                  <a:moveTo>
                    <a:pt x="936028" y="611339"/>
                  </a:moveTo>
                  <a:lnTo>
                    <a:pt x="926325" y="563473"/>
                  </a:lnTo>
                  <a:lnTo>
                    <a:pt x="913726" y="516724"/>
                  </a:lnTo>
                  <a:lnTo>
                    <a:pt x="898347" y="471182"/>
                  </a:lnTo>
                  <a:lnTo>
                    <a:pt x="880262" y="426935"/>
                  </a:lnTo>
                  <a:lnTo>
                    <a:pt x="859574" y="384098"/>
                  </a:lnTo>
                  <a:lnTo>
                    <a:pt x="836396" y="342760"/>
                  </a:lnTo>
                  <a:lnTo>
                    <a:pt x="810818" y="303022"/>
                  </a:lnTo>
                  <a:lnTo>
                    <a:pt x="782929" y="264985"/>
                  </a:lnTo>
                  <a:lnTo>
                    <a:pt x="752843" y="228752"/>
                  </a:lnTo>
                  <a:lnTo>
                    <a:pt x="720661" y="194411"/>
                  </a:lnTo>
                  <a:lnTo>
                    <a:pt x="686473" y="162077"/>
                  </a:lnTo>
                  <a:lnTo>
                    <a:pt x="650367" y="131838"/>
                  </a:lnTo>
                  <a:lnTo>
                    <a:pt x="612457" y="103797"/>
                  </a:lnTo>
                  <a:lnTo>
                    <a:pt x="572846" y="78054"/>
                  </a:lnTo>
                  <a:lnTo>
                    <a:pt x="531622" y="54698"/>
                  </a:lnTo>
                  <a:lnTo>
                    <a:pt x="488886" y="33845"/>
                  </a:lnTo>
                  <a:lnTo>
                    <a:pt x="444728" y="15570"/>
                  </a:lnTo>
                  <a:lnTo>
                    <a:pt x="399262" y="0"/>
                  </a:lnTo>
                  <a:lnTo>
                    <a:pt x="0" y="0"/>
                  </a:lnTo>
                  <a:lnTo>
                    <a:pt x="0" y="290944"/>
                  </a:lnTo>
                  <a:lnTo>
                    <a:pt x="40779" y="277431"/>
                  </a:lnTo>
                  <a:lnTo>
                    <a:pt x="83045" y="267525"/>
                  </a:lnTo>
                  <a:lnTo>
                    <a:pt x="126631" y="261429"/>
                  </a:lnTo>
                  <a:lnTo>
                    <a:pt x="171373" y="259359"/>
                  </a:lnTo>
                  <a:lnTo>
                    <a:pt x="220573" y="261848"/>
                  </a:lnTo>
                  <a:lnTo>
                    <a:pt x="268363" y="269163"/>
                  </a:lnTo>
                  <a:lnTo>
                    <a:pt x="314515" y="281063"/>
                  </a:lnTo>
                  <a:lnTo>
                    <a:pt x="358762" y="297294"/>
                  </a:lnTo>
                  <a:lnTo>
                    <a:pt x="400875" y="317614"/>
                  </a:lnTo>
                  <a:lnTo>
                    <a:pt x="440613" y="341782"/>
                  </a:lnTo>
                  <a:lnTo>
                    <a:pt x="477710" y="369544"/>
                  </a:lnTo>
                  <a:lnTo>
                    <a:pt x="511949" y="400672"/>
                  </a:lnTo>
                  <a:lnTo>
                    <a:pt x="543077" y="434911"/>
                  </a:lnTo>
                  <a:lnTo>
                    <a:pt x="570839" y="472020"/>
                  </a:lnTo>
                  <a:lnTo>
                    <a:pt x="595007" y="511759"/>
                  </a:lnTo>
                  <a:lnTo>
                    <a:pt x="615327" y="553885"/>
                  </a:lnTo>
                  <a:lnTo>
                    <a:pt x="631545" y="598144"/>
                  </a:lnTo>
                  <a:lnTo>
                    <a:pt x="643445" y="644296"/>
                  </a:lnTo>
                  <a:lnTo>
                    <a:pt x="650760" y="692099"/>
                  </a:lnTo>
                  <a:lnTo>
                    <a:pt x="653249" y="741299"/>
                  </a:lnTo>
                  <a:lnTo>
                    <a:pt x="650113" y="796417"/>
                  </a:lnTo>
                  <a:lnTo>
                    <a:pt x="640930" y="849731"/>
                  </a:lnTo>
                  <a:lnTo>
                    <a:pt x="626046" y="900874"/>
                  </a:lnTo>
                  <a:lnTo>
                    <a:pt x="605840" y="949540"/>
                  </a:lnTo>
                  <a:lnTo>
                    <a:pt x="580631" y="995362"/>
                  </a:lnTo>
                  <a:lnTo>
                    <a:pt x="615454" y="974102"/>
                  </a:lnTo>
                  <a:lnTo>
                    <a:pt x="652665" y="948740"/>
                  </a:lnTo>
                  <a:lnTo>
                    <a:pt x="691413" y="919391"/>
                  </a:lnTo>
                  <a:lnTo>
                    <a:pt x="730872" y="886180"/>
                  </a:lnTo>
                  <a:lnTo>
                    <a:pt x="770229" y="849210"/>
                  </a:lnTo>
                  <a:lnTo>
                    <a:pt x="808621" y="808609"/>
                  </a:lnTo>
                  <a:lnTo>
                    <a:pt x="838174" y="773442"/>
                  </a:lnTo>
                  <a:lnTo>
                    <a:pt x="866127" y="736053"/>
                  </a:lnTo>
                  <a:lnTo>
                    <a:pt x="892022" y="696531"/>
                  </a:lnTo>
                  <a:lnTo>
                    <a:pt x="915466" y="654939"/>
                  </a:lnTo>
                  <a:lnTo>
                    <a:pt x="936028" y="611339"/>
                  </a:lnTo>
                  <a:close/>
                </a:path>
                <a:path w="981075" h="1013460">
                  <a:moveTo>
                    <a:pt x="981075" y="12"/>
                  </a:moveTo>
                  <a:lnTo>
                    <a:pt x="645198" y="12"/>
                  </a:lnTo>
                  <a:lnTo>
                    <a:pt x="684822" y="26962"/>
                  </a:lnTo>
                  <a:lnTo>
                    <a:pt x="722871" y="55968"/>
                  </a:lnTo>
                  <a:lnTo>
                    <a:pt x="759256" y="86956"/>
                  </a:lnTo>
                  <a:lnTo>
                    <a:pt x="793915" y="119849"/>
                  </a:lnTo>
                  <a:lnTo>
                    <a:pt x="826744" y="154546"/>
                  </a:lnTo>
                  <a:lnTo>
                    <a:pt x="857681" y="190982"/>
                  </a:lnTo>
                  <a:lnTo>
                    <a:pt x="886650" y="229082"/>
                  </a:lnTo>
                  <a:lnTo>
                    <a:pt x="913549" y="268744"/>
                  </a:lnTo>
                  <a:lnTo>
                    <a:pt x="938301" y="309905"/>
                  </a:lnTo>
                  <a:lnTo>
                    <a:pt x="960843" y="352475"/>
                  </a:lnTo>
                  <a:lnTo>
                    <a:pt x="981075" y="396392"/>
                  </a:lnTo>
                  <a:lnTo>
                    <a:pt x="981075" y="12"/>
                  </a:lnTo>
                  <a:close/>
                </a:path>
              </a:pathLst>
            </a:custGeom>
            <a:solidFill>
              <a:srgbClr val="EA43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35EE764D-A7A9-FF4E-B33B-8CAB9476D79F}"/>
                </a:ext>
              </a:extLst>
            </p:cNvPr>
            <p:cNvSpPr/>
            <p:nvPr/>
          </p:nvSpPr>
          <p:spPr>
            <a:xfrm>
              <a:off x="8116722" y="4730718"/>
              <a:ext cx="3870960" cy="475615"/>
            </a:xfrm>
            <a:custGeom>
              <a:avLst/>
              <a:gdLst/>
              <a:ahLst/>
              <a:cxnLst/>
              <a:rect l="l" t="t" r="r" b="b"/>
              <a:pathLst>
                <a:path w="3870959" h="475614">
                  <a:moveTo>
                    <a:pt x="467499" y="238887"/>
                  </a:moveTo>
                  <a:lnTo>
                    <a:pt x="462254" y="181254"/>
                  </a:lnTo>
                  <a:lnTo>
                    <a:pt x="447433" y="131953"/>
                  </a:lnTo>
                  <a:lnTo>
                    <a:pt x="424446" y="90792"/>
                  </a:lnTo>
                  <a:lnTo>
                    <a:pt x="394639" y="57569"/>
                  </a:lnTo>
                  <a:lnTo>
                    <a:pt x="386854" y="51943"/>
                  </a:lnTo>
                  <a:lnTo>
                    <a:pt x="386854" y="240182"/>
                  </a:lnTo>
                  <a:lnTo>
                    <a:pt x="383349" y="278777"/>
                  </a:lnTo>
                  <a:lnTo>
                    <a:pt x="372249" y="315810"/>
                  </a:lnTo>
                  <a:lnTo>
                    <a:pt x="352628" y="348869"/>
                  </a:lnTo>
                  <a:lnTo>
                    <a:pt x="323608" y="375488"/>
                  </a:lnTo>
                  <a:lnTo>
                    <a:pt x="284264" y="393255"/>
                  </a:lnTo>
                  <a:lnTo>
                    <a:pt x="233718" y="399719"/>
                  </a:lnTo>
                  <a:lnTo>
                    <a:pt x="175666" y="390182"/>
                  </a:lnTo>
                  <a:lnTo>
                    <a:pt x="132727" y="364731"/>
                  </a:lnTo>
                  <a:lnTo>
                    <a:pt x="103517" y="328104"/>
                  </a:lnTo>
                  <a:lnTo>
                    <a:pt x="86614" y="285000"/>
                  </a:lnTo>
                  <a:lnTo>
                    <a:pt x="80581" y="240182"/>
                  </a:lnTo>
                  <a:lnTo>
                    <a:pt x="85407" y="192532"/>
                  </a:lnTo>
                  <a:lnTo>
                    <a:pt x="99441" y="152006"/>
                  </a:lnTo>
                  <a:lnTo>
                    <a:pt x="122059" y="119291"/>
                  </a:lnTo>
                  <a:lnTo>
                    <a:pt x="152590" y="95072"/>
                  </a:lnTo>
                  <a:lnTo>
                    <a:pt x="190423" y="80035"/>
                  </a:lnTo>
                  <a:lnTo>
                    <a:pt x="234886" y="74879"/>
                  </a:lnTo>
                  <a:lnTo>
                    <a:pt x="270497" y="79209"/>
                  </a:lnTo>
                  <a:lnTo>
                    <a:pt x="337172" y="112966"/>
                  </a:lnTo>
                  <a:lnTo>
                    <a:pt x="363042" y="144233"/>
                  </a:lnTo>
                  <a:lnTo>
                    <a:pt x="380466" y="186334"/>
                  </a:lnTo>
                  <a:lnTo>
                    <a:pt x="386854" y="240182"/>
                  </a:lnTo>
                  <a:lnTo>
                    <a:pt x="386854" y="51943"/>
                  </a:lnTo>
                  <a:lnTo>
                    <a:pt x="359410" y="32080"/>
                  </a:lnTo>
                  <a:lnTo>
                    <a:pt x="320141" y="14122"/>
                  </a:lnTo>
                  <a:lnTo>
                    <a:pt x="278206" y="3492"/>
                  </a:lnTo>
                  <a:lnTo>
                    <a:pt x="234988" y="0"/>
                  </a:lnTo>
                  <a:lnTo>
                    <a:pt x="185788" y="4597"/>
                  </a:lnTo>
                  <a:lnTo>
                    <a:pt x="140817" y="17907"/>
                  </a:lnTo>
                  <a:lnTo>
                    <a:pt x="100787" y="39192"/>
                  </a:lnTo>
                  <a:lnTo>
                    <a:pt x="66408" y="67716"/>
                  </a:lnTo>
                  <a:lnTo>
                    <a:pt x="38417" y="102755"/>
                  </a:lnTo>
                  <a:lnTo>
                    <a:pt x="17526" y="143560"/>
                  </a:lnTo>
                  <a:lnTo>
                    <a:pt x="4457" y="189407"/>
                  </a:lnTo>
                  <a:lnTo>
                    <a:pt x="12" y="238887"/>
                  </a:lnTo>
                  <a:lnTo>
                    <a:pt x="0" y="240182"/>
                  </a:lnTo>
                  <a:lnTo>
                    <a:pt x="3365" y="283362"/>
                  </a:lnTo>
                  <a:lnTo>
                    <a:pt x="13766" y="325869"/>
                  </a:lnTo>
                  <a:lnTo>
                    <a:pt x="31330" y="365671"/>
                  </a:lnTo>
                  <a:lnTo>
                    <a:pt x="56273" y="401383"/>
                  </a:lnTo>
                  <a:lnTo>
                    <a:pt x="88785" y="431596"/>
                  </a:lnTo>
                  <a:lnTo>
                    <a:pt x="129070" y="454914"/>
                  </a:lnTo>
                  <a:lnTo>
                    <a:pt x="177317" y="469925"/>
                  </a:lnTo>
                  <a:lnTo>
                    <a:pt x="233718" y="475246"/>
                  </a:lnTo>
                  <a:lnTo>
                    <a:pt x="290131" y="469912"/>
                  </a:lnTo>
                  <a:lnTo>
                    <a:pt x="338378" y="454850"/>
                  </a:lnTo>
                  <a:lnTo>
                    <a:pt x="378650" y="431482"/>
                  </a:lnTo>
                  <a:lnTo>
                    <a:pt x="411162" y="401180"/>
                  </a:lnTo>
                  <a:lnTo>
                    <a:pt x="436105" y="365366"/>
                  </a:lnTo>
                  <a:lnTo>
                    <a:pt x="453669" y="325450"/>
                  </a:lnTo>
                  <a:lnTo>
                    <a:pt x="464070" y="282829"/>
                  </a:lnTo>
                  <a:lnTo>
                    <a:pt x="467499" y="238887"/>
                  </a:lnTo>
                  <a:close/>
                </a:path>
                <a:path w="3870959" h="475614">
                  <a:moveTo>
                    <a:pt x="1016317" y="233070"/>
                  </a:moveTo>
                  <a:lnTo>
                    <a:pt x="1012304" y="191287"/>
                  </a:lnTo>
                  <a:lnTo>
                    <a:pt x="1001572" y="150749"/>
                  </a:lnTo>
                  <a:lnTo>
                    <a:pt x="983970" y="112788"/>
                  </a:lnTo>
                  <a:lnTo>
                    <a:pt x="964869" y="86398"/>
                  </a:lnTo>
                  <a:lnTo>
                    <a:pt x="959332" y="78740"/>
                  </a:lnTo>
                  <a:lnTo>
                    <a:pt x="935697" y="57378"/>
                  </a:lnTo>
                  <a:lnTo>
                    <a:pt x="935697" y="232625"/>
                  </a:lnTo>
                  <a:lnTo>
                    <a:pt x="933589" y="265239"/>
                  </a:lnTo>
                  <a:lnTo>
                    <a:pt x="912876" y="322961"/>
                  </a:lnTo>
                  <a:lnTo>
                    <a:pt x="873315" y="363893"/>
                  </a:lnTo>
                  <a:lnTo>
                    <a:pt x="819238" y="384340"/>
                  </a:lnTo>
                  <a:lnTo>
                    <a:pt x="787019" y="386918"/>
                  </a:lnTo>
                  <a:lnTo>
                    <a:pt x="693369" y="386918"/>
                  </a:lnTo>
                  <a:lnTo>
                    <a:pt x="693369" y="86398"/>
                  </a:lnTo>
                  <a:lnTo>
                    <a:pt x="787019" y="86398"/>
                  </a:lnTo>
                  <a:lnTo>
                    <a:pt x="827887" y="91249"/>
                  </a:lnTo>
                  <a:lnTo>
                    <a:pt x="867435" y="106781"/>
                  </a:lnTo>
                  <a:lnTo>
                    <a:pt x="901407" y="134531"/>
                  </a:lnTo>
                  <a:lnTo>
                    <a:pt x="925576" y="175971"/>
                  </a:lnTo>
                  <a:lnTo>
                    <a:pt x="935697" y="232625"/>
                  </a:lnTo>
                  <a:lnTo>
                    <a:pt x="935697" y="57378"/>
                  </a:lnTo>
                  <a:lnTo>
                    <a:pt x="927481" y="49936"/>
                  </a:lnTo>
                  <a:lnTo>
                    <a:pt x="888263" y="27698"/>
                  </a:lnTo>
                  <a:lnTo>
                    <a:pt x="841489" y="13385"/>
                  </a:lnTo>
                  <a:lnTo>
                    <a:pt x="787019" y="8318"/>
                  </a:lnTo>
                  <a:lnTo>
                    <a:pt x="612736" y="8318"/>
                  </a:lnTo>
                  <a:lnTo>
                    <a:pt x="612736" y="465645"/>
                  </a:lnTo>
                  <a:lnTo>
                    <a:pt x="787019" y="465645"/>
                  </a:lnTo>
                  <a:lnTo>
                    <a:pt x="836142" y="461594"/>
                  </a:lnTo>
                  <a:lnTo>
                    <a:pt x="880656" y="449567"/>
                  </a:lnTo>
                  <a:lnTo>
                    <a:pt x="919975" y="429806"/>
                  </a:lnTo>
                  <a:lnTo>
                    <a:pt x="953516" y="402526"/>
                  </a:lnTo>
                  <a:lnTo>
                    <a:pt x="965746" y="386918"/>
                  </a:lnTo>
                  <a:lnTo>
                    <a:pt x="980795" y="367715"/>
                  </a:lnTo>
                  <a:lnTo>
                    <a:pt x="1000721" y="326872"/>
                  </a:lnTo>
                  <a:lnTo>
                    <a:pt x="1012748" y="281495"/>
                  </a:lnTo>
                  <a:lnTo>
                    <a:pt x="1016317" y="233070"/>
                  </a:lnTo>
                  <a:close/>
                </a:path>
                <a:path w="3870959" h="475614">
                  <a:moveTo>
                    <a:pt x="1565770" y="233070"/>
                  </a:moveTo>
                  <a:lnTo>
                    <a:pt x="1561757" y="191287"/>
                  </a:lnTo>
                  <a:lnTo>
                    <a:pt x="1551038" y="150761"/>
                  </a:lnTo>
                  <a:lnTo>
                    <a:pt x="1533436" y="112801"/>
                  </a:lnTo>
                  <a:lnTo>
                    <a:pt x="1508798" y="78740"/>
                  </a:lnTo>
                  <a:lnTo>
                    <a:pt x="1485150" y="57353"/>
                  </a:lnTo>
                  <a:lnTo>
                    <a:pt x="1485150" y="232625"/>
                  </a:lnTo>
                  <a:lnTo>
                    <a:pt x="1483042" y="265239"/>
                  </a:lnTo>
                  <a:lnTo>
                    <a:pt x="1462341" y="322961"/>
                  </a:lnTo>
                  <a:lnTo>
                    <a:pt x="1422806" y="363893"/>
                  </a:lnTo>
                  <a:lnTo>
                    <a:pt x="1368717" y="384352"/>
                  </a:lnTo>
                  <a:lnTo>
                    <a:pt x="1336484" y="386918"/>
                  </a:lnTo>
                  <a:lnTo>
                    <a:pt x="1242847" y="386918"/>
                  </a:lnTo>
                  <a:lnTo>
                    <a:pt x="1242847" y="86398"/>
                  </a:lnTo>
                  <a:lnTo>
                    <a:pt x="1336484" y="86398"/>
                  </a:lnTo>
                  <a:lnTo>
                    <a:pt x="1377353" y="91249"/>
                  </a:lnTo>
                  <a:lnTo>
                    <a:pt x="1416900" y="106781"/>
                  </a:lnTo>
                  <a:lnTo>
                    <a:pt x="1450886" y="134531"/>
                  </a:lnTo>
                  <a:lnTo>
                    <a:pt x="1475054" y="175971"/>
                  </a:lnTo>
                  <a:lnTo>
                    <a:pt x="1485150" y="232625"/>
                  </a:lnTo>
                  <a:lnTo>
                    <a:pt x="1485150" y="57353"/>
                  </a:lnTo>
                  <a:lnTo>
                    <a:pt x="1476959" y="49936"/>
                  </a:lnTo>
                  <a:lnTo>
                    <a:pt x="1437741" y="27711"/>
                  </a:lnTo>
                  <a:lnTo>
                    <a:pt x="1390967" y="13385"/>
                  </a:lnTo>
                  <a:lnTo>
                    <a:pt x="1336484" y="8318"/>
                  </a:lnTo>
                  <a:lnTo>
                    <a:pt x="1162189" y="8318"/>
                  </a:lnTo>
                  <a:lnTo>
                    <a:pt x="1162189" y="465632"/>
                  </a:lnTo>
                  <a:lnTo>
                    <a:pt x="1336484" y="465632"/>
                  </a:lnTo>
                  <a:lnTo>
                    <a:pt x="1385620" y="461581"/>
                  </a:lnTo>
                  <a:lnTo>
                    <a:pt x="1430134" y="449567"/>
                  </a:lnTo>
                  <a:lnTo>
                    <a:pt x="1469453" y="429806"/>
                  </a:lnTo>
                  <a:lnTo>
                    <a:pt x="1502968" y="402526"/>
                  </a:lnTo>
                  <a:lnTo>
                    <a:pt x="1515198" y="386918"/>
                  </a:lnTo>
                  <a:lnTo>
                    <a:pt x="1530261" y="367703"/>
                  </a:lnTo>
                  <a:lnTo>
                    <a:pt x="1550187" y="326859"/>
                  </a:lnTo>
                  <a:lnTo>
                    <a:pt x="1562214" y="281495"/>
                  </a:lnTo>
                  <a:lnTo>
                    <a:pt x="1565770" y="233070"/>
                  </a:lnTo>
                  <a:close/>
                </a:path>
                <a:path w="3870959" h="475614">
                  <a:moveTo>
                    <a:pt x="2151735" y="238887"/>
                  </a:moveTo>
                  <a:lnTo>
                    <a:pt x="2146490" y="181254"/>
                  </a:lnTo>
                  <a:lnTo>
                    <a:pt x="2131682" y="131953"/>
                  </a:lnTo>
                  <a:lnTo>
                    <a:pt x="2108682" y="90792"/>
                  </a:lnTo>
                  <a:lnTo>
                    <a:pt x="2078875" y="57569"/>
                  </a:lnTo>
                  <a:lnTo>
                    <a:pt x="2071077" y="51930"/>
                  </a:lnTo>
                  <a:lnTo>
                    <a:pt x="2071077" y="240182"/>
                  </a:lnTo>
                  <a:lnTo>
                    <a:pt x="2067572" y="278777"/>
                  </a:lnTo>
                  <a:lnTo>
                    <a:pt x="2056472" y="315810"/>
                  </a:lnTo>
                  <a:lnTo>
                    <a:pt x="2036851" y="348869"/>
                  </a:lnTo>
                  <a:lnTo>
                    <a:pt x="2007831" y="375488"/>
                  </a:lnTo>
                  <a:lnTo>
                    <a:pt x="1968500" y="393255"/>
                  </a:lnTo>
                  <a:lnTo>
                    <a:pt x="1917954" y="399719"/>
                  </a:lnTo>
                  <a:lnTo>
                    <a:pt x="1859889" y="390182"/>
                  </a:lnTo>
                  <a:lnTo>
                    <a:pt x="1816963" y="364731"/>
                  </a:lnTo>
                  <a:lnTo>
                    <a:pt x="1787753" y="328104"/>
                  </a:lnTo>
                  <a:lnTo>
                    <a:pt x="1770849" y="285000"/>
                  </a:lnTo>
                  <a:lnTo>
                    <a:pt x="1764817" y="240182"/>
                  </a:lnTo>
                  <a:lnTo>
                    <a:pt x="1769643" y="192532"/>
                  </a:lnTo>
                  <a:lnTo>
                    <a:pt x="1783689" y="152006"/>
                  </a:lnTo>
                  <a:lnTo>
                    <a:pt x="1806295" y="119291"/>
                  </a:lnTo>
                  <a:lnTo>
                    <a:pt x="1836839" y="95072"/>
                  </a:lnTo>
                  <a:lnTo>
                    <a:pt x="1874672" y="80035"/>
                  </a:lnTo>
                  <a:lnTo>
                    <a:pt x="1919147" y="74879"/>
                  </a:lnTo>
                  <a:lnTo>
                    <a:pt x="1954733" y="79209"/>
                  </a:lnTo>
                  <a:lnTo>
                    <a:pt x="2021395" y="112966"/>
                  </a:lnTo>
                  <a:lnTo>
                    <a:pt x="2047265" y="144233"/>
                  </a:lnTo>
                  <a:lnTo>
                    <a:pt x="2064689" y="186334"/>
                  </a:lnTo>
                  <a:lnTo>
                    <a:pt x="2071077" y="240182"/>
                  </a:lnTo>
                  <a:lnTo>
                    <a:pt x="2071077" y="51930"/>
                  </a:lnTo>
                  <a:lnTo>
                    <a:pt x="2043645" y="32080"/>
                  </a:lnTo>
                  <a:lnTo>
                    <a:pt x="2004377" y="14122"/>
                  </a:lnTo>
                  <a:lnTo>
                    <a:pt x="1962442" y="3492"/>
                  </a:lnTo>
                  <a:lnTo>
                    <a:pt x="1919224" y="0"/>
                  </a:lnTo>
                  <a:lnTo>
                    <a:pt x="1870024" y="4597"/>
                  </a:lnTo>
                  <a:lnTo>
                    <a:pt x="1825040" y="17907"/>
                  </a:lnTo>
                  <a:lnTo>
                    <a:pt x="1784997" y="39192"/>
                  </a:lnTo>
                  <a:lnTo>
                    <a:pt x="1750631" y="67716"/>
                  </a:lnTo>
                  <a:lnTo>
                    <a:pt x="1722640" y="102755"/>
                  </a:lnTo>
                  <a:lnTo>
                    <a:pt x="1701761" y="143560"/>
                  </a:lnTo>
                  <a:lnTo>
                    <a:pt x="1688693" y="189407"/>
                  </a:lnTo>
                  <a:lnTo>
                    <a:pt x="1684248" y="238887"/>
                  </a:lnTo>
                  <a:lnTo>
                    <a:pt x="1684235" y="240182"/>
                  </a:lnTo>
                  <a:lnTo>
                    <a:pt x="1687601" y="283362"/>
                  </a:lnTo>
                  <a:lnTo>
                    <a:pt x="1698002" y="325869"/>
                  </a:lnTo>
                  <a:lnTo>
                    <a:pt x="1715579" y="365671"/>
                  </a:lnTo>
                  <a:lnTo>
                    <a:pt x="1740522" y="401383"/>
                  </a:lnTo>
                  <a:lnTo>
                    <a:pt x="1773021" y="431596"/>
                  </a:lnTo>
                  <a:lnTo>
                    <a:pt x="1813306" y="454914"/>
                  </a:lnTo>
                  <a:lnTo>
                    <a:pt x="1861553" y="469925"/>
                  </a:lnTo>
                  <a:lnTo>
                    <a:pt x="1917954" y="475246"/>
                  </a:lnTo>
                  <a:lnTo>
                    <a:pt x="1974367" y="469912"/>
                  </a:lnTo>
                  <a:lnTo>
                    <a:pt x="2022614" y="454850"/>
                  </a:lnTo>
                  <a:lnTo>
                    <a:pt x="2062886" y="431482"/>
                  </a:lnTo>
                  <a:lnTo>
                    <a:pt x="2095398" y="401180"/>
                  </a:lnTo>
                  <a:lnTo>
                    <a:pt x="2120341" y="365366"/>
                  </a:lnTo>
                  <a:lnTo>
                    <a:pt x="2137918" y="325450"/>
                  </a:lnTo>
                  <a:lnTo>
                    <a:pt x="2148306" y="282829"/>
                  </a:lnTo>
                  <a:lnTo>
                    <a:pt x="2151735" y="238887"/>
                  </a:lnTo>
                  <a:close/>
                </a:path>
                <a:path w="3870959" h="475614">
                  <a:moveTo>
                    <a:pt x="2836341" y="332905"/>
                  </a:moveTo>
                  <a:lnTo>
                    <a:pt x="2832646" y="306730"/>
                  </a:lnTo>
                  <a:lnTo>
                    <a:pt x="2820822" y="277368"/>
                  </a:lnTo>
                  <a:lnTo>
                    <a:pt x="2813177" y="267398"/>
                  </a:lnTo>
                  <a:lnTo>
                    <a:pt x="2799753" y="249885"/>
                  </a:lnTo>
                  <a:lnTo>
                    <a:pt x="2768320" y="229336"/>
                  </a:lnTo>
                  <a:lnTo>
                    <a:pt x="2791485" y="213474"/>
                  </a:lnTo>
                  <a:lnTo>
                    <a:pt x="2807906" y="193789"/>
                  </a:lnTo>
                  <a:lnTo>
                    <a:pt x="2808401" y="193192"/>
                  </a:lnTo>
                  <a:lnTo>
                    <a:pt x="2818765" y="168910"/>
                  </a:lnTo>
                  <a:lnTo>
                    <a:pt x="2822283" y="141058"/>
                  </a:lnTo>
                  <a:lnTo>
                    <a:pt x="2815386" y="95338"/>
                  </a:lnTo>
                  <a:lnTo>
                    <a:pt x="2808452" y="82562"/>
                  </a:lnTo>
                  <a:lnTo>
                    <a:pt x="2795333" y="58432"/>
                  </a:lnTo>
                  <a:lnTo>
                    <a:pt x="2763012" y="31102"/>
                  </a:lnTo>
                  <a:lnTo>
                    <a:pt x="2755061" y="28016"/>
                  </a:lnTo>
                  <a:lnTo>
                    <a:pt x="2755061" y="332282"/>
                  </a:lnTo>
                  <a:lnTo>
                    <a:pt x="2743136" y="364185"/>
                  </a:lnTo>
                  <a:lnTo>
                    <a:pt x="2715793" y="381304"/>
                  </a:lnTo>
                  <a:lnTo>
                    <a:pt x="2685618" y="388200"/>
                  </a:lnTo>
                  <a:lnTo>
                    <a:pt x="2665260" y="389483"/>
                  </a:lnTo>
                  <a:lnTo>
                    <a:pt x="2535783" y="389483"/>
                  </a:lnTo>
                  <a:lnTo>
                    <a:pt x="2535783" y="267398"/>
                  </a:lnTo>
                  <a:lnTo>
                    <a:pt x="2665907" y="267398"/>
                  </a:lnTo>
                  <a:lnTo>
                    <a:pt x="2694381" y="270878"/>
                  </a:lnTo>
                  <a:lnTo>
                    <a:pt x="2723413" y="282105"/>
                  </a:lnTo>
                  <a:lnTo>
                    <a:pt x="2745981" y="302196"/>
                  </a:lnTo>
                  <a:lnTo>
                    <a:pt x="2755061" y="332282"/>
                  </a:lnTo>
                  <a:lnTo>
                    <a:pt x="2755061" y="28016"/>
                  </a:lnTo>
                  <a:lnTo>
                    <a:pt x="2741638" y="22809"/>
                  </a:lnTo>
                  <a:lnTo>
                    <a:pt x="2741638" y="142328"/>
                  </a:lnTo>
                  <a:lnTo>
                    <a:pt x="2734665" y="168313"/>
                  </a:lnTo>
                  <a:lnTo>
                    <a:pt x="2716733" y="184010"/>
                  </a:lnTo>
                  <a:lnTo>
                    <a:pt x="2692311" y="191719"/>
                  </a:lnTo>
                  <a:lnTo>
                    <a:pt x="2665907" y="193789"/>
                  </a:lnTo>
                  <a:lnTo>
                    <a:pt x="2535783" y="193789"/>
                  </a:lnTo>
                  <a:lnTo>
                    <a:pt x="2535783" y="82562"/>
                  </a:lnTo>
                  <a:lnTo>
                    <a:pt x="2665260" y="82562"/>
                  </a:lnTo>
                  <a:lnTo>
                    <a:pt x="2698356" y="87718"/>
                  </a:lnTo>
                  <a:lnTo>
                    <a:pt x="2722257" y="101307"/>
                  </a:lnTo>
                  <a:lnTo>
                    <a:pt x="2736761" y="120459"/>
                  </a:lnTo>
                  <a:lnTo>
                    <a:pt x="2741638" y="142328"/>
                  </a:lnTo>
                  <a:lnTo>
                    <a:pt x="2741638" y="22809"/>
                  </a:lnTo>
                  <a:lnTo>
                    <a:pt x="2719349" y="14147"/>
                  </a:lnTo>
                  <a:lnTo>
                    <a:pt x="2665260" y="8318"/>
                  </a:lnTo>
                  <a:lnTo>
                    <a:pt x="2455138" y="8318"/>
                  </a:lnTo>
                  <a:lnTo>
                    <a:pt x="2455138" y="465632"/>
                  </a:lnTo>
                  <a:lnTo>
                    <a:pt x="2665260" y="465632"/>
                  </a:lnTo>
                  <a:lnTo>
                    <a:pt x="2726029" y="460171"/>
                  </a:lnTo>
                  <a:lnTo>
                    <a:pt x="2773832" y="443928"/>
                  </a:lnTo>
                  <a:lnTo>
                    <a:pt x="2808363" y="417144"/>
                  </a:lnTo>
                  <a:lnTo>
                    <a:pt x="2823972" y="389483"/>
                  </a:lnTo>
                  <a:lnTo>
                    <a:pt x="2829293" y="380060"/>
                  </a:lnTo>
                  <a:lnTo>
                    <a:pt x="2836341" y="332905"/>
                  </a:lnTo>
                  <a:close/>
                </a:path>
                <a:path w="3870959" h="475614">
                  <a:moveTo>
                    <a:pt x="3371748" y="7785"/>
                  </a:moveTo>
                  <a:lnTo>
                    <a:pt x="3291116" y="7785"/>
                  </a:lnTo>
                  <a:lnTo>
                    <a:pt x="3291116" y="203365"/>
                  </a:lnTo>
                  <a:lnTo>
                    <a:pt x="3064129" y="203365"/>
                  </a:lnTo>
                  <a:lnTo>
                    <a:pt x="3064129" y="7785"/>
                  </a:lnTo>
                  <a:lnTo>
                    <a:pt x="2982861" y="7785"/>
                  </a:lnTo>
                  <a:lnTo>
                    <a:pt x="2982861" y="203365"/>
                  </a:lnTo>
                  <a:lnTo>
                    <a:pt x="2982861" y="279565"/>
                  </a:lnTo>
                  <a:lnTo>
                    <a:pt x="2982861" y="466255"/>
                  </a:lnTo>
                  <a:lnTo>
                    <a:pt x="3064129" y="466255"/>
                  </a:lnTo>
                  <a:lnTo>
                    <a:pt x="3064129" y="279565"/>
                  </a:lnTo>
                  <a:lnTo>
                    <a:pt x="3291116" y="279565"/>
                  </a:lnTo>
                  <a:lnTo>
                    <a:pt x="3291116" y="466255"/>
                  </a:lnTo>
                  <a:lnTo>
                    <a:pt x="3371748" y="466255"/>
                  </a:lnTo>
                  <a:lnTo>
                    <a:pt x="3371748" y="279565"/>
                  </a:lnTo>
                  <a:lnTo>
                    <a:pt x="3371748" y="203365"/>
                  </a:lnTo>
                  <a:lnTo>
                    <a:pt x="3371748" y="7785"/>
                  </a:lnTo>
                  <a:close/>
                </a:path>
                <a:path w="3870959" h="475614">
                  <a:moveTo>
                    <a:pt x="3870693" y="8953"/>
                  </a:moveTo>
                  <a:lnTo>
                    <a:pt x="3544481" y="8953"/>
                  </a:lnTo>
                  <a:lnTo>
                    <a:pt x="3544481" y="87693"/>
                  </a:lnTo>
                  <a:lnTo>
                    <a:pt x="3544481" y="214693"/>
                  </a:lnTo>
                  <a:lnTo>
                    <a:pt x="3544481" y="290893"/>
                  </a:lnTo>
                  <a:lnTo>
                    <a:pt x="3544481" y="466153"/>
                  </a:lnTo>
                  <a:lnTo>
                    <a:pt x="3625773" y="466153"/>
                  </a:lnTo>
                  <a:lnTo>
                    <a:pt x="3625773" y="290893"/>
                  </a:lnTo>
                  <a:lnTo>
                    <a:pt x="3858552" y="290893"/>
                  </a:lnTo>
                  <a:lnTo>
                    <a:pt x="3858552" y="214693"/>
                  </a:lnTo>
                  <a:lnTo>
                    <a:pt x="3625773" y="214693"/>
                  </a:lnTo>
                  <a:lnTo>
                    <a:pt x="3625773" y="87693"/>
                  </a:lnTo>
                  <a:lnTo>
                    <a:pt x="3870693" y="87693"/>
                  </a:lnTo>
                  <a:lnTo>
                    <a:pt x="3870693" y="89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Espace réservé du texte 12">
            <a:extLst>
              <a:ext uri="{FF2B5EF4-FFF2-40B4-BE49-F238E27FC236}">
                <a16:creationId xmlns:a16="http://schemas.microsoft.com/office/drawing/2014/main" id="{6CF8409C-797B-FC43-BC67-873CF1931F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" y="6261652"/>
            <a:ext cx="12192000" cy="596348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kumimoji="0" lang="fr-FR" sz="1000" b="0" i="0" u="none" strike="noStrike" kern="1200" cap="all" spc="95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fr-FR"/>
              <a:t>Document date</a:t>
            </a:r>
          </a:p>
        </p:txBody>
      </p:sp>
    </p:spTree>
    <p:extLst>
      <p:ext uri="{BB962C8B-B14F-4D97-AF65-F5344CB8AC3E}">
        <p14:creationId xmlns:p14="http://schemas.microsoft.com/office/powerpoint/2010/main" val="4111958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parti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7">
            <a:extLst>
              <a:ext uri="{FF2B5EF4-FFF2-40B4-BE49-F238E27FC236}">
                <a16:creationId xmlns:a16="http://schemas.microsoft.com/office/drawing/2014/main" id="{BAF11076-A1F2-437B-8026-BD80654CBEAE}"/>
              </a:ext>
            </a:extLst>
          </p:cNvPr>
          <p:cNvSpPr>
            <a:spLocks noChangeAspect="1"/>
          </p:cNvSpPr>
          <p:nvPr userDrawn="1"/>
        </p:nvSpPr>
        <p:spPr>
          <a:xfrm>
            <a:off x="11405527" y="434664"/>
            <a:ext cx="259786" cy="268362"/>
          </a:xfrm>
          <a:custGeom>
            <a:avLst/>
            <a:gdLst/>
            <a:ahLst/>
            <a:cxnLst/>
            <a:rect l="l" t="t" r="r" b="b"/>
            <a:pathLst>
              <a:path w="981075" h="1013460">
                <a:moveTo>
                  <a:pt x="548792" y="741299"/>
                </a:moveTo>
                <a:lnTo>
                  <a:pt x="545846" y="694016"/>
                </a:lnTo>
                <a:lnTo>
                  <a:pt x="537235" y="648474"/>
                </a:lnTo>
                <a:lnTo>
                  <a:pt x="523341" y="605015"/>
                </a:lnTo>
                <a:lnTo>
                  <a:pt x="504494" y="564007"/>
                </a:lnTo>
                <a:lnTo>
                  <a:pt x="481076" y="525805"/>
                </a:lnTo>
                <a:lnTo>
                  <a:pt x="453415" y="490753"/>
                </a:lnTo>
                <a:lnTo>
                  <a:pt x="421894" y="459219"/>
                </a:lnTo>
                <a:lnTo>
                  <a:pt x="386842" y="431571"/>
                </a:lnTo>
                <a:lnTo>
                  <a:pt x="348640" y="408139"/>
                </a:lnTo>
                <a:lnTo>
                  <a:pt x="307632" y="389293"/>
                </a:lnTo>
                <a:lnTo>
                  <a:pt x="264185" y="375399"/>
                </a:lnTo>
                <a:lnTo>
                  <a:pt x="218643" y="366788"/>
                </a:lnTo>
                <a:lnTo>
                  <a:pt x="171361" y="363842"/>
                </a:lnTo>
                <a:lnTo>
                  <a:pt x="125882" y="366585"/>
                </a:lnTo>
                <a:lnTo>
                  <a:pt x="82003" y="374586"/>
                </a:lnTo>
                <a:lnTo>
                  <a:pt x="40030" y="387502"/>
                </a:lnTo>
                <a:lnTo>
                  <a:pt x="292" y="405015"/>
                </a:lnTo>
                <a:lnTo>
                  <a:pt x="4381" y="462305"/>
                </a:lnTo>
                <a:lnTo>
                  <a:pt x="14389" y="517486"/>
                </a:lnTo>
                <a:lnTo>
                  <a:pt x="29692" y="570484"/>
                </a:lnTo>
                <a:lnTo>
                  <a:pt x="49695" y="621182"/>
                </a:lnTo>
                <a:lnTo>
                  <a:pt x="73774" y="669480"/>
                </a:lnTo>
                <a:lnTo>
                  <a:pt x="101307" y="715276"/>
                </a:lnTo>
                <a:lnTo>
                  <a:pt x="131711" y="758469"/>
                </a:lnTo>
                <a:lnTo>
                  <a:pt x="164350" y="798957"/>
                </a:lnTo>
                <a:lnTo>
                  <a:pt x="198628" y="836637"/>
                </a:lnTo>
                <a:lnTo>
                  <a:pt x="233921" y="871410"/>
                </a:lnTo>
                <a:lnTo>
                  <a:pt x="269608" y="903160"/>
                </a:lnTo>
                <a:lnTo>
                  <a:pt x="305104" y="931811"/>
                </a:lnTo>
                <a:lnTo>
                  <a:pt x="339788" y="957224"/>
                </a:lnTo>
                <a:lnTo>
                  <a:pt x="373037" y="979335"/>
                </a:lnTo>
                <a:lnTo>
                  <a:pt x="432790" y="1013180"/>
                </a:lnTo>
                <a:lnTo>
                  <a:pt x="466178" y="976591"/>
                </a:lnTo>
                <a:lnTo>
                  <a:pt x="494601" y="935863"/>
                </a:lnTo>
                <a:lnTo>
                  <a:pt x="517563" y="891476"/>
                </a:lnTo>
                <a:lnTo>
                  <a:pt x="534581" y="843940"/>
                </a:lnTo>
                <a:lnTo>
                  <a:pt x="545147" y="793711"/>
                </a:lnTo>
                <a:lnTo>
                  <a:pt x="548792" y="741299"/>
                </a:lnTo>
                <a:close/>
              </a:path>
              <a:path w="981075" h="1013460">
                <a:moveTo>
                  <a:pt x="936028" y="611339"/>
                </a:moveTo>
                <a:lnTo>
                  <a:pt x="926325" y="563473"/>
                </a:lnTo>
                <a:lnTo>
                  <a:pt x="913726" y="516724"/>
                </a:lnTo>
                <a:lnTo>
                  <a:pt x="898347" y="471182"/>
                </a:lnTo>
                <a:lnTo>
                  <a:pt x="880262" y="426935"/>
                </a:lnTo>
                <a:lnTo>
                  <a:pt x="859574" y="384098"/>
                </a:lnTo>
                <a:lnTo>
                  <a:pt x="836396" y="342760"/>
                </a:lnTo>
                <a:lnTo>
                  <a:pt x="810818" y="303022"/>
                </a:lnTo>
                <a:lnTo>
                  <a:pt x="782929" y="264985"/>
                </a:lnTo>
                <a:lnTo>
                  <a:pt x="752843" y="228752"/>
                </a:lnTo>
                <a:lnTo>
                  <a:pt x="720661" y="194411"/>
                </a:lnTo>
                <a:lnTo>
                  <a:pt x="686473" y="162077"/>
                </a:lnTo>
                <a:lnTo>
                  <a:pt x="650367" y="131838"/>
                </a:lnTo>
                <a:lnTo>
                  <a:pt x="612457" y="103797"/>
                </a:lnTo>
                <a:lnTo>
                  <a:pt x="572846" y="78054"/>
                </a:lnTo>
                <a:lnTo>
                  <a:pt x="531622" y="54698"/>
                </a:lnTo>
                <a:lnTo>
                  <a:pt x="488886" y="33845"/>
                </a:lnTo>
                <a:lnTo>
                  <a:pt x="444728" y="15570"/>
                </a:lnTo>
                <a:lnTo>
                  <a:pt x="399262" y="0"/>
                </a:lnTo>
                <a:lnTo>
                  <a:pt x="0" y="0"/>
                </a:lnTo>
                <a:lnTo>
                  <a:pt x="0" y="290944"/>
                </a:lnTo>
                <a:lnTo>
                  <a:pt x="40779" y="277431"/>
                </a:lnTo>
                <a:lnTo>
                  <a:pt x="83045" y="267525"/>
                </a:lnTo>
                <a:lnTo>
                  <a:pt x="126631" y="261429"/>
                </a:lnTo>
                <a:lnTo>
                  <a:pt x="171373" y="259359"/>
                </a:lnTo>
                <a:lnTo>
                  <a:pt x="220573" y="261848"/>
                </a:lnTo>
                <a:lnTo>
                  <a:pt x="268363" y="269163"/>
                </a:lnTo>
                <a:lnTo>
                  <a:pt x="314515" y="281063"/>
                </a:lnTo>
                <a:lnTo>
                  <a:pt x="358762" y="297294"/>
                </a:lnTo>
                <a:lnTo>
                  <a:pt x="400875" y="317614"/>
                </a:lnTo>
                <a:lnTo>
                  <a:pt x="440613" y="341782"/>
                </a:lnTo>
                <a:lnTo>
                  <a:pt x="477710" y="369544"/>
                </a:lnTo>
                <a:lnTo>
                  <a:pt x="511949" y="400672"/>
                </a:lnTo>
                <a:lnTo>
                  <a:pt x="543077" y="434911"/>
                </a:lnTo>
                <a:lnTo>
                  <a:pt x="570839" y="472020"/>
                </a:lnTo>
                <a:lnTo>
                  <a:pt x="595007" y="511759"/>
                </a:lnTo>
                <a:lnTo>
                  <a:pt x="615327" y="553885"/>
                </a:lnTo>
                <a:lnTo>
                  <a:pt x="631545" y="598144"/>
                </a:lnTo>
                <a:lnTo>
                  <a:pt x="643445" y="644296"/>
                </a:lnTo>
                <a:lnTo>
                  <a:pt x="650760" y="692099"/>
                </a:lnTo>
                <a:lnTo>
                  <a:pt x="653249" y="741299"/>
                </a:lnTo>
                <a:lnTo>
                  <a:pt x="650113" y="796417"/>
                </a:lnTo>
                <a:lnTo>
                  <a:pt x="640930" y="849731"/>
                </a:lnTo>
                <a:lnTo>
                  <a:pt x="626046" y="900874"/>
                </a:lnTo>
                <a:lnTo>
                  <a:pt x="605840" y="949540"/>
                </a:lnTo>
                <a:lnTo>
                  <a:pt x="580631" y="995362"/>
                </a:lnTo>
                <a:lnTo>
                  <a:pt x="615454" y="974102"/>
                </a:lnTo>
                <a:lnTo>
                  <a:pt x="652665" y="948740"/>
                </a:lnTo>
                <a:lnTo>
                  <a:pt x="691413" y="919391"/>
                </a:lnTo>
                <a:lnTo>
                  <a:pt x="730872" y="886180"/>
                </a:lnTo>
                <a:lnTo>
                  <a:pt x="770229" y="849210"/>
                </a:lnTo>
                <a:lnTo>
                  <a:pt x="808621" y="808609"/>
                </a:lnTo>
                <a:lnTo>
                  <a:pt x="838174" y="773442"/>
                </a:lnTo>
                <a:lnTo>
                  <a:pt x="866127" y="736053"/>
                </a:lnTo>
                <a:lnTo>
                  <a:pt x="892022" y="696531"/>
                </a:lnTo>
                <a:lnTo>
                  <a:pt x="915466" y="654939"/>
                </a:lnTo>
                <a:lnTo>
                  <a:pt x="936028" y="611339"/>
                </a:lnTo>
                <a:close/>
              </a:path>
              <a:path w="981075" h="1013460">
                <a:moveTo>
                  <a:pt x="981075" y="12"/>
                </a:moveTo>
                <a:lnTo>
                  <a:pt x="645198" y="12"/>
                </a:lnTo>
                <a:lnTo>
                  <a:pt x="684822" y="26962"/>
                </a:lnTo>
                <a:lnTo>
                  <a:pt x="722871" y="55968"/>
                </a:lnTo>
                <a:lnTo>
                  <a:pt x="759256" y="86956"/>
                </a:lnTo>
                <a:lnTo>
                  <a:pt x="793915" y="119849"/>
                </a:lnTo>
                <a:lnTo>
                  <a:pt x="826744" y="154546"/>
                </a:lnTo>
                <a:lnTo>
                  <a:pt x="857681" y="190982"/>
                </a:lnTo>
                <a:lnTo>
                  <a:pt x="886650" y="229082"/>
                </a:lnTo>
                <a:lnTo>
                  <a:pt x="913549" y="268744"/>
                </a:lnTo>
                <a:lnTo>
                  <a:pt x="938301" y="309905"/>
                </a:lnTo>
                <a:lnTo>
                  <a:pt x="960843" y="352475"/>
                </a:lnTo>
                <a:lnTo>
                  <a:pt x="981075" y="396392"/>
                </a:lnTo>
                <a:lnTo>
                  <a:pt x="981075" y="12"/>
                </a:lnTo>
                <a:close/>
              </a:path>
            </a:pathLst>
          </a:custGeom>
          <a:solidFill>
            <a:srgbClr val="EA43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87A022DC-DBE9-47FF-AE2A-BA25CE17CA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29" y="3173617"/>
            <a:ext cx="11626272" cy="566181"/>
          </a:xfrm>
          <a:prstGeom prst="rect">
            <a:avLst/>
          </a:prstGeom>
        </p:spPr>
        <p:txBody>
          <a:bodyPr anchor="b"/>
          <a:lstStyle>
            <a:lvl1pPr marL="0" algn="l" defTabSz="914400" rtl="0" eaLnBrk="1" latinLnBrk="0" hangingPunct="1">
              <a:lnSpc>
                <a:spcPct val="100000"/>
              </a:lnSpc>
              <a:spcBef>
                <a:spcPts val="1090"/>
              </a:spcBef>
              <a:defRPr lang="fr-FR" sz="3600" b="0" i="0" kern="1200" spc="-90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CHANGE THE TITLE STYLE</a:t>
            </a: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EE959FE9-C58C-4A51-9552-8D0BC7F68AA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7359" y="3598516"/>
            <a:ext cx="9374473" cy="15001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90"/>
              </a:spcBef>
              <a:buNone/>
              <a:defRPr lang="fr-FR" sz="3200" b="0" i="1" kern="1200" cap="none" spc="-90" baseline="0" dirty="0">
                <a:solidFill>
                  <a:srgbClr val="FFFFFF"/>
                </a:solidFill>
                <a:latin typeface="Libre Baskerville" panose="02000000000000000000" pitchFamily="2" charset="0"/>
                <a:ea typeface="Baskerville" panose="02020502070401020303" pitchFamily="18" charset="0"/>
                <a:cs typeface="Libre Baskerville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0061F539-1E8E-472D-B567-F927D3F363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787" y="1814712"/>
            <a:ext cx="4930070" cy="1369791"/>
          </a:xfrm>
        </p:spPr>
        <p:txBody>
          <a:bodyPr anchor="b"/>
          <a:lstStyle>
            <a:lvl1pPr>
              <a:buFontTx/>
              <a:buNone/>
              <a:defRPr lang="fr-FR" sz="4800" b="0" i="1" kern="1200" dirty="0" smtClean="0">
                <a:solidFill>
                  <a:schemeClr val="accent5"/>
                </a:solidFill>
                <a:latin typeface="Libre Baskerville" panose="02000000000000000000" pitchFamily="2" charset="0"/>
                <a:ea typeface="Baskerville" panose="02020502070401020303" pitchFamily="18" charset="0"/>
                <a:cs typeface="+mn-cs"/>
              </a:defRPr>
            </a:lvl1pPr>
            <a:lvl2pPr>
              <a:defRPr/>
            </a:lvl2pPr>
            <a:lvl3pPr>
              <a:defRPr/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fr-FR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246315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lide parti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7">
            <a:extLst>
              <a:ext uri="{FF2B5EF4-FFF2-40B4-BE49-F238E27FC236}">
                <a16:creationId xmlns:a16="http://schemas.microsoft.com/office/drawing/2014/main" id="{A879BD9E-5AF2-42D2-93B1-B42A65472B67}"/>
              </a:ext>
            </a:extLst>
          </p:cNvPr>
          <p:cNvSpPr>
            <a:spLocks noChangeAspect="1"/>
          </p:cNvSpPr>
          <p:nvPr userDrawn="1"/>
        </p:nvSpPr>
        <p:spPr>
          <a:xfrm>
            <a:off x="11405527" y="434664"/>
            <a:ext cx="259786" cy="268362"/>
          </a:xfrm>
          <a:custGeom>
            <a:avLst/>
            <a:gdLst/>
            <a:ahLst/>
            <a:cxnLst/>
            <a:rect l="l" t="t" r="r" b="b"/>
            <a:pathLst>
              <a:path w="981075" h="1013460">
                <a:moveTo>
                  <a:pt x="548792" y="741299"/>
                </a:moveTo>
                <a:lnTo>
                  <a:pt x="545846" y="694016"/>
                </a:lnTo>
                <a:lnTo>
                  <a:pt x="537235" y="648474"/>
                </a:lnTo>
                <a:lnTo>
                  <a:pt x="523341" y="605015"/>
                </a:lnTo>
                <a:lnTo>
                  <a:pt x="504494" y="564007"/>
                </a:lnTo>
                <a:lnTo>
                  <a:pt x="481076" y="525805"/>
                </a:lnTo>
                <a:lnTo>
                  <a:pt x="453415" y="490753"/>
                </a:lnTo>
                <a:lnTo>
                  <a:pt x="421894" y="459219"/>
                </a:lnTo>
                <a:lnTo>
                  <a:pt x="386842" y="431571"/>
                </a:lnTo>
                <a:lnTo>
                  <a:pt x="348640" y="408139"/>
                </a:lnTo>
                <a:lnTo>
                  <a:pt x="307632" y="389293"/>
                </a:lnTo>
                <a:lnTo>
                  <a:pt x="264185" y="375399"/>
                </a:lnTo>
                <a:lnTo>
                  <a:pt x="218643" y="366788"/>
                </a:lnTo>
                <a:lnTo>
                  <a:pt x="171361" y="363842"/>
                </a:lnTo>
                <a:lnTo>
                  <a:pt x="125882" y="366585"/>
                </a:lnTo>
                <a:lnTo>
                  <a:pt x="82003" y="374586"/>
                </a:lnTo>
                <a:lnTo>
                  <a:pt x="40030" y="387502"/>
                </a:lnTo>
                <a:lnTo>
                  <a:pt x="292" y="405015"/>
                </a:lnTo>
                <a:lnTo>
                  <a:pt x="4381" y="462305"/>
                </a:lnTo>
                <a:lnTo>
                  <a:pt x="14389" y="517486"/>
                </a:lnTo>
                <a:lnTo>
                  <a:pt x="29692" y="570484"/>
                </a:lnTo>
                <a:lnTo>
                  <a:pt x="49695" y="621182"/>
                </a:lnTo>
                <a:lnTo>
                  <a:pt x="73774" y="669480"/>
                </a:lnTo>
                <a:lnTo>
                  <a:pt x="101307" y="715276"/>
                </a:lnTo>
                <a:lnTo>
                  <a:pt x="131711" y="758469"/>
                </a:lnTo>
                <a:lnTo>
                  <a:pt x="164350" y="798957"/>
                </a:lnTo>
                <a:lnTo>
                  <a:pt x="198628" y="836637"/>
                </a:lnTo>
                <a:lnTo>
                  <a:pt x="233921" y="871410"/>
                </a:lnTo>
                <a:lnTo>
                  <a:pt x="269608" y="903160"/>
                </a:lnTo>
                <a:lnTo>
                  <a:pt x="305104" y="931811"/>
                </a:lnTo>
                <a:lnTo>
                  <a:pt x="339788" y="957224"/>
                </a:lnTo>
                <a:lnTo>
                  <a:pt x="373037" y="979335"/>
                </a:lnTo>
                <a:lnTo>
                  <a:pt x="432790" y="1013180"/>
                </a:lnTo>
                <a:lnTo>
                  <a:pt x="466178" y="976591"/>
                </a:lnTo>
                <a:lnTo>
                  <a:pt x="494601" y="935863"/>
                </a:lnTo>
                <a:lnTo>
                  <a:pt x="517563" y="891476"/>
                </a:lnTo>
                <a:lnTo>
                  <a:pt x="534581" y="843940"/>
                </a:lnTo>
                <a:lnTo>
                  <a:pt x="545147" y="793711"/>
                </a:lnTo>
                <a:lnTo>
                  <a:pt x="548792" y="741299"/>
                </a:lnTo>
                <a:close/>
              </a:path>
              <a:path w="981075" h="1013460">
                <a:moveTo>
                  <a:pt x="936028" y="611339"/>
                </a:moveTo>
                <a:lnTo>
                  <a:pt x="926325" y="563473"/>
                </a:lnTo>
                <a:lnTo>
                  <a:pt x="913726" y="516724"/>
                </a:lnTo>
                <a:lnTo>
                  <a:pt x="898347" y="471182"/>
                </a:lnTo>
                <a:lnTo>
                  <a:pt x="880262" y="426935"/>
                </a:lnTo>
                <a:lnTo>
                  <a:pt x="859574" y="384098"/>
                </a:lnTo>
                <a:lnTo>
                  <a:pt x="836396" y="342760"/>
                </a:lnTo>
                <a:lnTo>
                  <a:pt x="810818" y="303022"/>
                </a:lnTo>
                <a:lnTo>
                  <a:pt x="782929" y="264985"/>
                </a:lnTo>
                <a:lnTo>
                  <a:pt x="752843" y="228752"/>
                </a:lnTo>
                <a:lnTo>
                  <a:pt x="720661" y="194411"/>
                </a:lnTo>
                <a:lnTo>
                  <a:pt x="686473" y="162077"/>
                </a:lnTo>
                <a:lnTo>
                  <a:pt x="650367" y="131838"/>
                </a:lnTo>
                <a:lnTo>
                  <a:pt x="612457" y="103797"/>
                </a:lnTo>
                <a:lnTo>
                  <a:pt x="572846" y="78054"/>
                </a:lnTo>
                <a:lnTo>
                  <a:pt x="531622" y="54698"/>
                </a:lnTo>
                <a:lnTo>
                  <a:pt x="488886" y="33845"/>
                </a:lnTo>
                <a:lnTo>
                  <a:pt x="444728" y="15570"/>
                </a:lnTo>
                <a:lnTo>
                  <a:pt x="399262" y="0"/>
                </a:lnTo>
                <a:lnTo>
                  <a:pt x="0" y="0"/>
                </a:lnTo>
                <a:lnTo>
                  <a:pt x="0" y="290944"/>
                </a:lnTo>
                <a:lnTo>
                  <a:pt x="40779" y="277431"/>
                </a:lnTo>
                <a:lnTo>
                  <a:pt x="83045" y="267525"/>
                </a:lnTo>
                <a:lnTo>
                  <a:pt x="126631" y="261429"/>
                </a:lnTo>
                <a:lnTo>
                  <a:pt x="171373" y="259359"/>
                </a:lnTo>
                <a:lnTo>
                  <a:pt x="220573" y="261848"/>
                </a:lnTo>
                <a:lnTo>
                  <a:pt x="268363" y="269163"/>
                </a:lnTo>
                <a:lnTo>
                  <a:pt x="314515" y="281063"/>
                </a:lnTo>
                <a:lnTo>
                  <a:pt x="358762" y="297294"/>
                </a:lnTo>
                <a:lnTo>
                  <a:pt x="400875" y="317614"/>
                </a:lnTo>
                <a:lnTo>
                  <a:pt x="440613" y="341782"/>
                </a:lnTo>
                <a:lnTo>
                  <a:pt x="477710" y="369544"/>
                </a:lnTo>
                <a:lnTo>
                  <a:pt x="511949" y="400672"/>
                </a:lnTo>
                <a:lnTo>
                  <a:pt x="543077" y="434911"/>
                </a:lnTo>
                <a:lnTo>
                  <a:pt x="570839" y="472020"/>
                </a:lnTo>
                <a:lnTo>
                  <a:pt x="595007" y="511759"/>
                </a:lnTo>
                <a:lnTo>
                  <a:pt x="615327" y="553885"/>
                </a:lnTo>
                <a:lnTo>
                  <a:pt x="631545" y="598144"/>
                </a:lnTo>
                <a:lnTo>
                  <a:pt x="643445" y="644296"/>
                </a:lnTo>
                <a:lnTo>
                  <a:pt x="650760" y="692099"/>
                </a:lnTo>
                <a:lnTo>
                  <a:pt x="653249" y="741299"/>
                </a:lnTo>
                <a:lnTo>
                  <a:pt x="650113" y="796417"/>
                </a:lnTo>
                <a:lnTo>
                  <a:pt x="640930" y="849731"/>
                </a:lnTo>
                <a:lnTo>
                  <a:pt x="626046" y="900874"/>
                </a:lnTo>
                <a:lnTo>
                  <a:pt x="605840" y="949540"/>
                </a:lnTo>
                <a:lnTo>
                  <a:pt x="580631" y="995362"/>
                </a:lnTo>
                <a:lnTo>
                  <a:pt x="615454" y="974102"/>
                </a:lnTo>
                <a:lnTo>
                  <a:pt x="652665" y="948740"/>
                </a:lnTo>
                <a:lnTo>
                  <a:pt x="691413" y="919391"/>
                </a:lnTo>
                <a:lnTo>
                  <a:pt x="730872" y="886180"/>
                </a:lnTo>
                <a:lnTo>
                  <a:pt x="770229" y="849210"/>
                </a:lnTo>
                <a:lnTo>
                  <a:pt x="808621" y="808609"/>
                </a:lnTo>
                <a:lnTo>
                  <a:pt x="838174" y="773442"/>
                </a:lnTo>
                <a:lnTo>
                  <a:pt x="866127" y="736053"/>
                </a:lnTo>
                <a:lnTo>
                  <a:pt x="892022" y="696531"/>
                </a:lnTo>
                <a:lnTo>
                  <a:pt x="915466" y="654939"/>
                </a:lnTo>
                <a:lnTo>
                  <a:pt x="936028" y="611339"/>
                </a:lnTo>
                <a:close/>
              </a:path>
              <a:path w="981075" h="1013460">
                <a:moveTo>
                  <a:pt x="981075" y="12"/>
                </a:moveTo>
                <a:lnTo>
                  <a:pt x="645198" y="12"/>
                </a:lnTo>
                <a:lnTo>
                  <a:pt x="684822" y="26962"/>
                </a:lnTo>
                <a:lnTo>
                  <a:pt x="722871" y="55968"/>
                </a:lnTo>
                <a:lnTo>
                  <a:pt x="759256" y="86956"/>
                </a:lnTo>
                <a:lnTo>
                  <a:pt x="793915" y="119849"/>
                </a:lnTo>
                <a:lnTo>
                  <a:pt x="826744" y="154546"/>
                </a:lnTo>
                <a:lnTo>
                  <a:pt x="857681" y="190982"/>
                </a:lnTo>
                <a:lnTo>
                  <a:pt x="886650" y="229082"/>
                </a:lnTo>
                <a:lnTo>
                  <a:pt x="913549" y="268744"/>
                </a:lnTo>
                <a:lnTo>
                  <a:pt x="938301" y="309905"/>
                </a:lnTo>
                <a:lnTo>
                  <a:pt x="960843" y="352475"/>
                </a:lnTo>
                <a:lnTo>
                  <a:pt x="981075" y="396392"/>
                </a:lnTo>
                <a:lnTo>
                  <a:pt x="981075" y="12"/>
                </a:lnTo>
                <a:close/>
              </a:path>
            </a:pathLst>
          </a:custGeom>
          <a:solidFill>
            <a:srgbClr val="EA43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378C51EB-A1EF-42B6-A334-7F9096F52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29" y="3173617"/>
            <a:ext cx="11626272" cy="566181"/>
          </a:xfrm>
          <a:prstGeom prst="rect">
            <a:avLst/>
          </a:prstGeom>
        </p:spPr>
        <p:txBody>
          <a:bodyPr anchor="b"/>
          <a:lstStyle>
            <a:lvl1pPr marL="0" algn="l" defTabSz="914400" rtl="0" eaLnBrk="1" latinLnBrk="0" hangingPunct="1">
              <a:lnSpc>
                <a:spcPct val="100000"/>
              </a:lnSpc>
              <a:spcBef>
                <a:spcPts val="1090"/>
              </a:spcBef>
              <a:defRPr lang="fr-FR" sz="3600" b="0" i="0" kern="1200" spc="-90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CHANGE THE TITLE STYLE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56387151-C92C-4669-BCE6-69906A2014D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7359" y="3598516"/>
            <a:ext cx="10643464" cy="15001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90"/>
              </a:spcBef>
              <a:buNone/>
              <a:defRPr lang="fr-FR" sz="3200" b="0" i="1" kern="1200" cap="none" spc="-90" baseline="0" dirty="0">
                <a:solidFill>
                  <a:srgbClr val="FFFFFF"/>
                </a:solidFill>
                <a:latin typeface="Libre Baskerville" panose="02000000000000000000" pitchFamily="2" charset="0"/>
                <a:ea typeface="Baskerville" panose="02020502070401020303" pitchFamily="18" charset="0"/>
                <a:cs typeface="Libre Baskerville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17" name="Espace réservé du texte 5">
            <a:extLst>
              <a:ext uri="{FF2B5EF4-FFF2-40B4-BE49-F238E27FC236}">
                <a16:creationId xmlns:a16="http://schemas.microsoft.com/office/drawing/2014/main" id="{9083BB2F-27A3-4144-A306-4B4E044BB1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787" y="1814712"/>
            <a:ext cx="4930070" cy="1369791"/>
          </a:xfrm>
        </p:spPr>
        <p:txBody>
          <a:bodyPr anchor="b"/>
          <a:lstStyle>
            <a:lvl1pPr>
              <a:buFontTx/>
              <a:buNone/>
              <a:defRPr lang="fr-FR" sz="4800" b="0" i="1" kern="1200" dirty="0" smtClean="0">
                <a:solidFill>
                  <a:schemeClr val="accent5"/>
                </a:solidFill>
                <a:latin typeface="Libre Baskerville" panose="02000000000000000000" pitchFamily="2" charset="0"/>
                <a:ea typeface="Baskerville" panose="02020502070401020303" pitchFamily="18" charset="0"/>
                <a:cs typeface="+mn-cs"/>
              </a:defRPr>
            </a:lvl1pPr>
            <a:lvl2pPr>
              <a:defRPr/>
            </a:lvl2pPr>
            <a:lvl3pPr>
              <a:defRPr/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fr-FR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6820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lide parti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7">
            <a:extLst>
              <a:ext uri="{FF2B5EF4-FFF2-40B4-BE49-F238E27FC236}">
                <a16:creationId xmlns:a16="http://schemas.microsoft.com/office/drawing/2014/main" id="{1B35ADFB-67E1-4CB3-A7A8-CAAE2FD328F4}"/>
              </a:ext>
            </a:extLst>
          </p:cNvPr>
          <p:cNvSpPr>
            <a:spLocks noChangeAspect="1"/>
          </p:cNvSpPr>
          <p:nvPr userDrawn="1"/>
        </p:nvSpPr>
        <p:spPr>
          <a:xfrm>
            <a:off x="11405527" y="434664"/>
            <a:ext cx="259786" cy="268362"/>
          </a:xfrm>
          <a:custGeom>
            <a:avLst/>
            <a:gdLst/>
            <a:ahLst/>
            <a:cxnLst/>
            <a:rect l="l" t="t" r="r" b="b"/>
            <a:pathLst>
              <a:path w="981075" h="1013460">
                <a:moveTo>
                  <a:pt x="548792" y="741299"/>
                </a:moveTo>
                <a:lnTo>
                  <a:pt x="545846" y="694016"/>
                </a:lnTo>
                <a:lnTo>
                  <a:pt x="537235" y="648474"/>
                </a:lnTo>
                <a:lnTo>
                  <a:pt x="523341" y="605015"/>
                </a:lnTo>
                <a:lnTo>
                  <a:pt x="504494" y="564007"/>
                </a:lnTo>
                <a:lnTo>
                  <a:pt x="481076" y="525805"/>
                </a:lnTo>
                <a:lnTo>
                  <a:pt x="453415" y="490753"/>
                </a:lnTo>
                <a:lnTo>
                  <a:pt x="421894" y="459219"/>
                </a:lnTo>
                <a:lnTo>
                  <a:pt x="386842" y="431571"/>
                </a:lnTo>
                <a:lnTo>
                  <a:pt x="348640" y="408139"/>
                </a:lnTo>
                <a:lnTo>
                  <a:pt x="307632" y="389293"/>
                </a:lnTo>
                <a:lnTo>
                  <a:pt x="264185" y="375399"/>
                </a:lnTo>
                <a:lnTo>
                  <a:pt x="218643" y="366788"/>
                </a:lnTo>
                <a:lnTo>
                  <a:pt x="171361" y="363842"/>
                </a:lnTo>
                <a:lnTo>
                  <a:pt x="125882" y="366585"/>
                </a:lnTo>
                <a:lnTo>
                  <a:pt x="82003" y="374586"/>
                </a:lnTo>
                <a:lnTo>
                  <a:pt x="40030" y="387502"/>
                </a:lnTo>
                <a:lnTo>
                  <a:pt x="292" y="405015"/>
                </a:lnTo>
                <a:lnTo>
                  <a:pt x="4381" y="462305"/>
                </a:lnTo>
                <a:lnTo>
                  <a:pt x="14389" y="517486"/>
                </a:lnTo>
                <a:lnTo>
                  <a:pt x="29692" y="570484"/>
                </a:lnTo>
                <a:lnTo>
                  <a:pt x="49695" y="621182"/>
                </a:lnTo>
                <a:lnTo>
                  <a:pt x="73774" y="669480"/>
                </a:lnTo>
                <a:lnTo>
                  <a:pt x="101307" y="715276"/>
                </a:lnTo>
                <a:lnTo>
                  <a:pt x="131711" y="758469"/>
                </a:lnTo>
                <a:lnTo>
                  <a:pt x="164350" y="798957"/>
                </a:lnTo>
                <a:lnTo>
                  <a:pt x="198628" y="836637"/>
                </a:lnTo>
                <a:lnTo>
                  <a:pt x="233921" y="871410"/>
                </a:lnTo>
                <a:lnTo>
                  <a:pt x="269608" y="903160"/>
                </a:lnTo>
                <a:lnTo>
                  <a:pt x="305104" y="931811"/>
                </a:lnTo>
                <a:lnTo>
                  <a:pt x="339788" y="957224"/>
                </a:lnTo>
                <a:lnTo>
                  <a:pt x="373037" y="979335"/>
                </a:lnTo>
                <a:lnTo>
                  <a:pt x="432790" y="1013180"/>
                </a:lnTo>
                <a:lnTo>
                  <a:pt x="466178" y="976591"/>
                </a:lnTo>
                <a:lnTo>
                  <a:pt x="494601" y="935863"/>
                </a:lnTo>
                <a:lnTo>
                  <a:pt x="517563" y="891476"/>
                </a:lnTo>
                <a:lnTo>
                  <a:pt x="534581" y="843940"/>
                </a:lnTo>
                <a:lnTo>
                  <a:pt x="545147" y="793711"/>
                </a:lnTo>
                <a:lnTo>
                  <a:pt x="548792" y="741299"/>
                </a:lnTo>
                <a:close/>
              </a:path>
              <a:path w="981075" h="1013460">
                <a:moveTo>
                  <a:pt x="936028" y="611339"/>
                </a:moveTo>
                <a:lnTo>
                  <a:pt x="926325" y="563473"/>
                </a:lnTo>
                <a:lnTo>
                  <a:pt x="913726" y="516724"/>
                </a:lnTo>
                <a:lnTo>
                  <a:pt x="898347" y="471182"/>
                </a:lnTo>
                <a:lnTo>
                  <a:pt x="880262" y="426935"/>
                </a:lnTo>
                <a:lnTo>
                  <a:pt x="859574" y="384098"/>
                </a:lnTo>
                <a:lnTo>
                  <a:pt x="836396" y="342760"/>
                </a:lnTo>
                <a:lnTo>
                  <a:pt x="810818" y="303022"/>
                </a:lnTo>
                <a:lnTo>
                  <a:pt x="782929" y="264985"/>
                </a:lnTo>
                <a:lnTo>
                  <a:pt x="752843" y="228752"/>
                </a:lnTo>
                <a:lnTo>
                  <a:pt x="720661" y="194411"/>
                </a:lnTo>
                <a:lnTo>
                  <a:pt x="686473" y="162077"/>
                </a:lnTo>
                <a:lnTo>
                  <a:pt x="650367" y="131838"/>
                </a:lnTo>
                <a:lnTo>
                  <a:pt x="612457" y="103797"/>
                </a:lnTo>
                <a:lnTo>
                  <a:pt x="572846" y="78054"/>
                </a:lnTo>
                <a:lnTo>
                  <a:pt x="531622" y="54698"/>
                </a:lnTo>
                <a:lnTo>
                  <a:pt x="488886" y="33845"/>
                </a:lnTo>
                <a:lnTo>
                  <a:pt x="444728" y="15570"/>
                </a:lnTo>
                <a:lnTo>
                  <a:pt x="399262" y="0"/>
                </a:lnTo>
                <a:lnTo>
                  <a:pt x="0" y="0"/>
                </a:lnTo>
                <a:lnTo>
                  <a:pt x="0" y="290944"/>
                </a:lnTo>
                <a:lnTo>
                  <a:pt x="40779" y="277431"/>
                </a:lnTo>
                <a:lnTo>
                  <a:pt x="83045" y="267525"/>
                </a:lnTo>
                <a:lnTo>
                  <a:pt x="126631" y="261429"/>
                </a:lnTo>
                <a:lnTo>
                  <a:pt x="171373" y="259359"/>
                </a:lnTo>
                <a:lnTo>
                  <a:pt x="220573" y="261848"/>
                </a:lnTo>
                <a:lnTo>
                  <a:pt x="268363" y="269163"/>
                </a:lnTo>
                <a:lnTo>
                  <a:pt x="314515" y="281063"/>
                </a:lnTo>
                <a:lnTo>
                  <a:pt x="358762" y="297294"/>
                </a:lnTo>
                <a:lnTo>
                  <a:pt x="400875" y="317614"/>
                </a:lnTo>
                <a:lnTo>
                  <a:pt x="440613" y="341782"/>
                </a:lnTo>
                <a:lnTo>
                  <a:pt x="477710" y="369544"/>
                </a:lnTo>
                <a:lnTo>
                  <a:pt x="511949" y="400672"/>
                </a:lnTo>
                <a:lnTo>
                  <a:pt x="543077" y="434911"/>
                </a:lnTo>
                <a:lnTo>
                  <a:pt x="570839" y="472020"/>
                </a:lnTo>
                <a:lnTo>
                  <a:pt x="595007" y="511759"/>
                </a:lnTo>
                <a:lnTo>
                  <a:pt x="615327" y="553885"/>
                </a:lnTo>
                <a:lnTo>
                  <a:pt x="631545" y="598144"/>
                </a:lnTo>
                <a:lnTo>
                  <a:pt x="643445" y="644296"/>
                </a:lnTo>
                <a:lnTo>
                  <a:pt x="650760" y="692099"/>
                </a:lnTo>
                <a:lnTo>
                  <a:pt x="653249" y="741299"/>
                </a:lnTo>
                <a:lnTo>
                  <a:pt x="650113" y="796417"/>
                </a:lnTo>
                <a:lnTo>
                  <a:pt x="640930" y="849731"/>
                </a:lnTo>
                <a:lnTo>
                  <a:pt x="626046" y="900874"/>
                </a:lnTo>
                <a:lnTo>
                  <a:pt x="605840" y="949540"/>
                </a:lnTo>
                <a:lnTo>
                  <a:pt x="580631" y="995362"/>
                </a:lnTo>
                <a:lnTo>
                  <a:pt x="615454" y="974102"/>
                </a:lnTo>
                <a:lnTo>
                  <a:pt x="652665" y="948740"/>
                </a:lnTo>
                <a:lnTo>
                  <a:pt x="691413" y="919391"/>
                </a:lnTo>
                <a:lnTo>
                  <a:pt x="730872" y="886180"/>
                </a:lnTo>
                <a:lnTo>
                  <a:pt x="770229" y="849210"/>
                </a:lnTo>
                <a:lnTo>
                  <a:pt x="808621" y="808609"/>
                </a:lnTo>
                <a:lnTo>
                  <a:pt x="838174" y="773442"/>
                </a:lnTo>
                <a:lnTo>
                  <a:pt x="866127" y="736053"/>
                </a:lnTo>
                <a:lnTo>
                  <a:pt x="892022" y="696531"/>
                </a:lnTo>
                <a:lnTo>
                  <a:pt x="915466" y="654939"/>
                </a:lnTo>
                <a:lnTo>
                  <a:pt x="936028" y="611339"/>
                </a:lnTo>
                <a:close/>
              </a:path>
              <a:path w="981075" h="1013460">
                <a:moveTo>
                  <a:pt x="981075" y="12"/>
                </a:moveTo>
                <a:lnTo>
                  <a:pt x="645198" y="12"/>
                </a:lnTo>
                <a:lnTo>
                  <a:pt x="684822" y="26962"/>
                </a:lnTo>
                <a:lnTo>
                  <a:pt x="722871" y="55968"/>
                </a:lnTo>
                <a:lnTo>
                  <a:pt x="759256" y="86956"/>
                </a:lnTo>
                <a:lnTo>
                  <a:pt x="793915" y="119849"/>
                </a:lnTo>
                <a:lnTo>
                  <a:pt x="826744" y="154546"/>
                </a:lnTo>
                <a:lnTo>
                  <a:pt x="857681" y="190982"/>
                </a:lnTo>
                <a:lnTo>
                  <a:pt x="886650" y="229082"/>
                </a:lnTo>
                <a:lnTo>
                  <a:pt x="913549" y="268744"/>
                </a:lnTo>
                <a:lnTo>
                  <a:pt x="938301" y="309905"/>
                </a:lnTo>
                <a:lnTo>
                  <a:pt x="960843" y="352475"/>
                </a:lnTo>
                <a:lnTo>
                  <a:pt x="981075" y="396392"/>
                </a:lnTo>
                <a:lnTo>
                  <a:pt x="981075" y="12"/>
                </a:lnTo>
                <a:close/>
              </a:path>
            </a:pathLst>
          </a:custGeom>
          <a:solidFill>
            <a:srgbClr val="EA43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437DDB3-FD79-4500-BC53-F0C77CD3CB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29" y="3173617"/>
            <a:ext cx="11626272" cy="566181"/>
          </a:xfrm>
          <a:prstGeom prst="rect">
            <a:avLst/>
          </a:prstGeom>
        </p:spPr>
        <p:txBody>
          <a:bodyPr anchor="b"/>
          <a:lstStyle>
            <a:lvl1pPr marL="0" algn="l" defTabSz="914400" rtl="0" eaLnBrk="1" latinLnBrk="0" hangingPunct="1">
              <a:lnSpc>
                <a:spcPct val="100000"/>
              </a:lnSpc>
              <a:spcBef>
                <a:spcPts val="1090"/>
              </a:spcBef>
              <a:defRPr lang="fr-FR" sz="3600" b="0" i="0" kern="1200" spc="-90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CHANGE THE TITLE STYLE</a:t>
            </a:r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97418EBC-D489-43AB-85C6-97D5ECB045F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7359" y="3598516"/>
            <a:ext cx="11626272" cy="15001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90"/>
              </a:spcBef>
              <a:buNone/>
              <a:defRPr lang="fr-FR" sz="3200" b="0" i="1" kern="1200" cap="none" spc="-90" baseline="0" dirty="0">
                <a:solidFill>
                  <a:srgbClr val="FFFFFF"/>
                </a:solidFill>
                <a:latin typeface="Libre Baskerville" panose="02000000000000000000" pitchFamily="2" charset="0"/>
                <a:ea typeface="Baskerville" panose="02020502070401020303" pitchFamily="18" charset="0"/>
                <a:cs typeface="Libre Baskerville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19" name="Espace réservé du texte 5">
            <a:extLst>
              <a:ext uri="{FF2B5EF4-FFF2-40B4-BE49-F238E27FC236}">
                <a16:creationId xmlns:a16="http://schemas.microsoft.com/office/drawing/2014/main" id="{D4C2C11E-58FA-450F-8AC8-58C44696BA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787" y="1814712"/>
            <a:ext cx="4930070" cy="1369791"/>
          </a:xfrm>
        </p:spPr>
        <p:txBody>
          <a:bodyPr anchor="b"/>
          <a:lstStyle>
            <a:lvl1pPr>
              <a:buFontTx/>
              <a:buNone/>
              <a:defRPr lang="fr-FR" sz="4800" b="0" i="1" kern="1200" dirty="0" smtClean="0">
                <a:solidFill>
                  <a:schemeClr val="accent5"/>
                </a:solidFill>
                <a:latin typeface="Libre Baskerville" panose="02000000000000000000" pitchFamily="2" charset="0"/>
                <a:ea typeface="Baskerville" panose="02020502070401020303" pitchFamily="18" charset="0"/>
                <a:cs typeface="+mn-cs"/>
              </a:defRPr>
            </a:lvl1pPr>
            <a:lvl2pPr>
              <a:defRPr/>
            </a:lvl2pPr>
            <a:lvl3pPr>
              <a:defRPr/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fr-FR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268018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lide parti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7">
            <a:extLst>
              <a:ext uri="{FF2B5EF4-FFF2-40B4-BE49-F238E27FC236}">
                <a16:creationId xmlns:a16="http://schemas.microsoft.com/office/drawing/2014/main" id="{1B35ADFB-67E1-4CB3-A7A8-CAAE2FD328F4}"/>
              </a:ext>
            </a:extLst>
          </p:cNvPr>
          <p:cNvSpPr>
            <a:spLocks noChangeAspect="1"/>
          </p:cNvSpPr>
          <p:nvPr userDrawn="1"/>
        </p:nvSpPr>
        <p:spPr>
          <a:xfrm>
            <a:off x="11405527" y="434664"/>
            <a:ext cx="259786" cy="268362"/>
          </a:xfrm>
          <a:custGeom>
            <a:avLst/>
            <a:gdLst/>
            <a:ahLst/>
            <a:cxnLst/>
            <a:rect l="l" t="t" r="r" b="b"/>
            <a:pathLst>
              <a:path w="981075" h="1013460">
                <a:moveTo>
                  <a:pt x="548792" y="741299"/>
                </a:moveTo>
                <a:lnTo>
                  <a:pt x="545846" y="694016"/>
                </a:lnTo>
                <a:lnTo>
                  <a:pt x="537235" y="648474"/>
                </a:lnTo>
                <a:lnTo>
                  <a:pt x="523341" y="605015"/>
                </a:lnTo>
                <a:lnTo>
                  <a:pt x="504494" y="564007"/>
                </a:lnTo>
                <a:lnTo>
                  <a:pt x="481076" y="525805"/>
                </a:lnTo>
                <a:lnTo>
                  <a:pt x="453415" y="490753"/>
                </a:lnTo>
                <a:lnTo>
                  <a:pt x="421894" y="459219"/>
                </a:lnTo>
                <a:lnTo>
                  <a:pt x="386842" y="431571"/>
                </a:lnTo>
                <a:lnTo>
                  <a:pt x="348640" y="408139"/>
                </a:lnTo>
                <a:lnTo>
                  <a:pt x="307632" y="389293"/>
                </a:lnTo>
                <a:lnTo>
                  <a:pt x="264185" y="375399"/>
                </a:lnTo>
                <a:lnTo>
                  <a:pt x="218643" y="366788"/>
                </a:lnTo>
                <a:lnTo>
                  <a:pt x="171361" y="363842"/>
                </a:lnTo>
                <a:lnTo>
                  <a:pt x="125882" y="366585"/>
                </a:lnTo>
                <a:lnTo>
                  <a:pt x="82003" y="374586"/>
                </a:lnTo>
                <a:lnTo>
                  <a:pt x="40030" y="387502"/>
                </a:lnTo>
                <a:lnTo>
                  <a:pt x="292" y="405015"/>
                </a:lnTo>
                <a:lnTo>
                  <a:pt x="4381" y="462305"/>
                </a:lnTo>
                <a:lnTo>
                  <a:pt x="14389" y="517486"/>
                </a:lnTo>
                <a:lnTo>
                  <a:pt x="29692" y="570484"/>
                </a:lnTo>
                <a:lnTo>
                  <a:pt x="49695" y="621182"/>
                </a:lnTo>
                <a:lnTo>
                  <a:pt x="73774" y="669480"/>
                </a:lnTo>
                <a:lnTo>
                  <a:pt x="101307" y="715276"/>
                </a:lnTo>
                <a:lnTo>
                  <a:pt x="131711" y="758469"/>
                </a:lnTo>
                <a:lnTo>
                  <a:pt x="164350" y="798957"/>
                </a:lnTo>
                <a:lnTo>
                  <a:pt x="198628" y="836637"/>
                </a:lnTo>
                <a:lnTo>
                  <a:pt x="233921" y="871410"/>
                </a:lnTo>
                <a:lnTo>
                  <a:pt x="269608" y="903160"/>
                </a:lnTo>
                <a:lnTo>
                  <a:pt x="305104" y="931811"/>
                </a:lnTo>
                <a:lnTo>
                  <a:pt x="339788" y="957224"/>
                </a:lnTo>
                <a:lnTo>
                  <a:pt x="373037" y="979335"/>
                </a:lnTo>
                <a:lnTo>
                  <a:pt x="432790" y="1013180"/>
                </a:lnTo>
                <a:lnTo>
                  <a:pt x="466178" y="976591"/>
                </a:lnTo>
                <a:lnTo>
                  <a:pt x="494601" y="935863"/>
                </a:lnTo>
                <a:lnTo>
                  <a:pt x="517563" y="891476"/>
                </a:lnTo>
                <a:lnTo>
                  <a:pt x="534581" y="843940"/>
                </a:lnTo>
                <a:lnTo>
                  <a:pt x="545147" y="793711"/>
                </a:lnTo>
                <a:lnTo>
                  <a:pt x="548792" y="741299"/>
                </a:lnTo>
                <a:close/>
              </a:path>
              <a:path w="981075" h="1013460">
                <a:moveTo>
                  <a:pt x="936028" y="611339"/>
                </a:moveTo>
                <a:lnTo>
                  <a:pt x="926325" y="563473"/>
                </a:lnTo>
                <a:lnTo>
                  <a:pt x="913726" y="516724"/>
                </a:lnTo>
                <a:lnTo>
                  <a:pt x="898347" y="471182"/>
                </a:lnTo>
                <a:lnTo>
                  <a:pt x="880262" y="426935"/>
                </a:lnTo>
                <a:lnTo>
                  <a:pt x="859574" y="384098"/>
                </a:lnTo>
                <a:lnTo>
                  <a:pt x="836396" y="342760"/>
                </a:lnTo>
                <a:lnTo>
                  <a:pt x="810818" y="303022"/>
                </a:lnTo>
                <a:lnTo>
                  <a:pt x="782929" y="264985"/>
                </a:lnTo>
                <a:lnTo>
                  <a:pt x="752843" y="228752"/>
                </a:lnTo>
                <a:lnTo>
                  <a:pt x="720661" y="194411"/>
                </a:lnTo>
                <a:lnTo>
                  <a:pt x="686473" y="162077"/>
                </a:lnTo>
                <a:lnTo>
                  <a:pt x="650367" y="131838"/>
                </a:lnTo>
                <a:lnTo>
                  <a:pt x="612457" y="103797"/>
                </a:lnTo>
                <a:lnTo>
                  <a:pt x="572846" y="78054"/>
                </a:lnTo>
                <a:lnTo>
                  <a:pt x="531622" y="54698"/>
                </a:lnTo>
                <a:lnTo>
                  <a:pt x="488886" y="33845"/>
                </a:lnTo>
                <a:lnTo>
                  <a:pt x="444728" y="15570"/>
                </a:lnTo>
                <a:lnTo>
                  <a:pt x="399262" y="0"/>
                </a:lnTo>
                <a:lnTo>
                  <a:pt x="0" y="0"/>
                </a:lnTo>
                <a:lnTo>
                  <a:pt x="0" y="290944"/>
                </a:lnTo>
                <a:lnTo>
                  <a:pt x="40779" y="277431"/>
                </a:lnTo>
                <a:lnTo>
                  <a:pt x="83045" y="267525"/>
                </a:lnTo>
                <a:lnTo>
                  <a:pt x="126631" y="261429"/>
                </a:lnTo>
                <a:lnTo>
                  <a:pt x="171373" y="259359"/>
                </a:lnTo>
                <a:lnTo>
                  <a:pt x="220573" y="261848"/>
                </a:lnTo>
                <a:lnTo>
                  <a:pt x="268363" y="269163"/>
                </a:lnTo>
                <a:lnTo>
                  <a:pt x="314515" y="281063"/>
                </a:lnTo>
                <a:lnTo>
                  <a:pt x="358762" y="297294"/>
                </a:lnTo>
                <a:lnTo>
                  <a:pt x="400875" y="317614"/>
                </a:lnTo>
                <a:lnTo>
                  <a:pt x="440613" y="341782"/>
                </a:lnTo>
                <a:lnTo>
                  <a:pt x="477710" y="369544"/>
                </a:lnTo>
                <a:lnTo>
                  <a:pt x="511949" y="400672"/>
                </a:lnTo>
                <a:lnTo>
                  <a:pt x="543077" y="434911"/>
                </a:lnTo>
                <a:lnTo>
                  <a:pt x="570839" y="472020"/>
                </a:lnTo>
                <a:lnTo>
                  <a:pt x="595007" y="511759"/>
                </a:lnTo>
                <a:lnTo>
                  <a:pt x="615327" y="553885"/>
                </a:lnTo>
                <a:lnTo>
                  <a:pt x="631545" y="598144"/>
                </a:lnTo>
                <a:lnTo>
                  <a:pt x="643445" y="644296"/>
                </a:lnTo>
                <a:lnTo>
                  <a:pt x="650760" y="692099"/>
                </a:lnTo>
                <a:lnTo>
                  <a:pt x="653249" y="741299"/>
                </a:lnTo>
                <a:lnTo>
                  <a:pt x="650113" y="796417"/>
                </a:lnTo>
                <a:lnTo>
                  <a:pt x="640930" y="849731"/>
                </a:lnTo>
                <a:lnTo>
                  <a:pt x="626046" y="900874"/>
                </a:lnTo>
                <a:lnTo>
                  <a:pt x="605840" y="949540"/>
                </a:lnTo>
                <a:lnTo>
                  <a:pt x="580631" y="995362"/>
                </a:lnTo>
                <a:lnTo>
                  <a:pt x="615454" y="974102"/>
                </a:lnTo>
                <a:lnTo>
                  <a:pt x="652665" y="948740"/>
                </a:lnTo>
                <a:lnTo>
                  <a:pt x="691413" y="919391"/>
                </a:lnTo>
                <a:lnTo>
                  <a:pt x="730872" y="886180"/>
                </a:lnTo>
                <a:lnTo>
                  <a:pt x="770229" y="849210"/>
                </a:lnTo>
                <a:lnTo>
                  <a:pt x="808621" y="808609"/>
                </a:lnTo>
                <a:lnTo>
                  <a:pt x="838174" y="773442"/>
                </a:lnTo>
                <a:lnTo>
                  <a:pt x="866127" y="736053"/>
                </a:lnTo>
                <a:lnTo>
                  <a:pt x="892022" y="696531"/>
                </a:lnTo>
                <a:lnTo>
                  <a:pt x="915466" y="654939"/>
                </a:lnTo>
                <a:lnTo>
                  <a:pt x="936028" y="611339"/>
                </a:lnTo>
                <a:close/>
              </a:path>
              <a:path w="981075" h="1013460">
                <a:moveTo>
                  <a:pt x="981075" y="12"/>
                </a:moveTo>
                <a:lnTo>
                  <a:pt x="645198" y="12"/>
                </a:lnTo>
                <a:lnTo>
                  <a:pt x="684822" y="26962"/>
                </a:lnTo>
                <a:lnTo>
                  <a:pt x="722871" y="55968"/>
                </a:lnTo>
                <a:lnTo>
                  <a:pt x="759256" y="86956"/>
                </a:lnTo>
                <a:lnTo>
                  <a:pt x="793915" y="119849"/>
                </a:lnTo>
                <a:lnTo>
                  <a:pt x="826744" y="154546"/>
                </a:lnTo>
                <a:lnTo>
                  <a:pt x="857681" y="190982"/>
                </a:lnTo>
                <a:lnTo>
                  <a:pt x="886650" y="229082"/>
                </a:lnTo>
                <a:lnTo>
                  <a:pt x="913549" y="268744"/>
                </a:lnTo>
                <a:lnTo>
                  <a:pt x="938301" y="309905"/>
                </a:lnTo>
                <a:lnTo>
                  <a:pt x="960843" y="352475"/>
                </a:lnTo>
                <a:lnTo>
                  <a:pt x="981075" y="396392"/>
                </a:lnTo>
                <a:lnTo>
                  <a:pt x="981075" y="12"/>
                </a:lnTo>
                <a:close/>
              </a:path>
            </a:pathLst>
          </a:custGeom>
          <a:solidFill>
            <a:srgbClr val="EA43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437DDB3-FD79-4500-BC53-F0C77CD3CB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29" y="3173617"/>
            <a:ext cx="11626272" cy="566181"/>
          </a:xfrm>
          <a:prstGeom prst="rect">
            <a:avLst/>
          </a:prstGeom>
        </p:spPr>
        <p:txBody>
          <a:bodyPr anchor="b"/>
          <a:lstStyle>
            <a:lvl1pPr marL="0" algn="l" defTabSz="914400" rtl="0" eaLnBrk="1" latinLnBrk="0" hangingPunct="1">
              <a:lnSpc>
                <a:spcPct val="100000"/>
              </a:lnSpc>
              <a:spcBef>
                <a:spcPts val="1090"/>
              </a:spcBef>
              <a:defRPr lang="fr-FR" sz="3600" b="0" i="0" kern="1200" spc="-90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CHANGE THE TITLE STYLE</a:t>
            </a:r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97418EBC-D489-43AB-85C6-97D5ECB045F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7359" y="3598516"/>
            <a:ext cx="11626272" cy="15001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90"/>
              </a:spcBef>
              <a:buNone/>
              <a:defRPr lang="fr-FR" sz="3200" b="0" i="1" kern="1200" cap="none" spc="-90" baseline="0" dirty="0">
                <a:solidFill>
                  <a:srgbClr val="FFFFFF"/>
                </a:solidFill>
                <a:latin typeface="Libre Baskerville" panose="02000000000000000000" pitchFamily="2" charset="0"/>
                <a:ea typeface="Baskerville" panose="02020502070401020303" pitchFamily="18" charset="0"/>
                <a:cs typeface="Libre Baskerville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19" name="Espace réservé du texte 5">
            <a:extLst>
              <a:ext uri="{FF2B5EF4-FFF2-40B4-BE49-F238E27FC236}">
                <a16:creationId xmlns:a16="http://schemas.microsoft.com/office/drawing/2014/main" id="{D4C2C11E-58FA-450F-8AC8-58C44696BA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787" y="1814712"/>
            <a:ext cx="4930070" cy="1369791"/>
          </a:xfrm>
        </p:spPr>
        <p:txBody>
          <a:bodyPr anchor="b"/>
          <a:lstStyle>
            <a:lvl1pPr>
              <a:buFontTx/>
              <a:buNone/>
              <a:defRPr lang="fr-FR" sz="4800" b="0" i="1" kern="1200" dirty="0" smtClean="0">
                <a:solidFill>
                  <a:schemeClr val="accent5"/>
                </a:solidFill>
                <a:latin typeface="Libre Baskerville" panose="02000000000000000000" pitchFamily="2" charset="0"/>
                <a:ea typeface="Baskerville" panose="02020502070401020303" pitchFamily="18" charset="0"/>
                <a:cs typeface="+mn-cs"/>
              </a:defRPr>
            </a:lvl1pPr>
            <a:lvl2pPr>
              <a:defRPr/>
            </a:lvl2pPr>
            <a:lvl3pPr>
              <a:defRPr/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fr-FR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333616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lide parti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7">
            <a:extLst>
              <a:ext uri="{FF2B5EF4-FFF2-40B4-BE49-F238E27FC236}">
                <a16:creationId xmlns:a16="http://schemas.microsoft.com/office/drawing/2014/main" id="{1B35ADFB-67E1-4CB3-A7A8-CAAE2FD328F4}"/>
              </a:ext>
            </a:extLst>
          </p:cNvPr>
          <p:cNvSpPr>
            <a:spLocks noChangeAspect="1"/>
          </p:cNvSpPr>
          <p:nvPr userDrawn="1"/>
        </p:nvSpPr>
        <p:spPr>
          <a:xfrm>
            <a:off x="11405527" y="434664"/>
            <a:ext cx="259786" cy="268362"/>
          </a:xfrm>
          <a:custGeom>
            <a:avLst/>
            <a:gdLst/>
            <a:ahLst/>
            <a:cxnLst/>
            <a:rect l="l" t="t" r="r" b="b"/>
            <a:pathLst>
              <a:path w="981075" h="1013460">
                <a:moveTo>
                  <a:pt x="548792" y="741299"/>
                </a:moveTo>
                <a:lnTo>
                  <a:pt x="545846" y="694016"/>
                </a:lnTo>
                <a:lnTo>
                  <a:pt x="537235" y="648474"/>
                </a:lnTo>
                <a:lnTo>
                  <a:pt x="523341" y="605015"/>
                </a:lnTo>
                <a:lnTo>
                  <a:pt x="504494" y="564007"/>
                </a:lnTo>
                <a:lnTo>
                  <a:pt x="481076" y="525805"/>
                </a:lnTo>
                <a:lnTo>
                  <a:pt x="453415" y="490753"/>
                </a:lnTo>
                <a:lnTo>
                  <a:pt x="421894" y="459219"/>
                </a:lnTo>
                <a:lnTo>
                  <a:pt x="386842" y="431571"/>
                </a:lnTo>
                <a:lnTo>
                  <a:pt x="348640" y="408139"/>
                </a:lnTo>
                <a:lnTo>
                  <a:pt x="307632" y="389293"/>
                </a:lnTo>
                <a:lnTo>
                  <a:pt x="264185" y="375399"/>
                </a:lnTo>
                <a:lnTo>
                  <a:pt x="218643" y="366788"/>
                </a:lnTo>
                <a:lnTo>
                  <a:pt x="171361" y="363842"/>
                </a:lnTo>
                <a:lnTo>
                  <a:pt x="125882" y="366585"/>
                </a:lnTo>
                <a:lnTo>
                  <a:pt x="82003" y="374586"/>
                </a:lnTo>
                <a:lnTo>
                  <a:pt x="40030" y="387502"/>
                </a:lnTo>
                <a:lnTo>
                  <a:pt x="292" y="405015"/>
                </a:lnTo>
                <a:lnTo>
                  <a:pt x="4381" y="462305"/>
                </a:lnTo>
                <a:lnTo>
                  <a:pt x="14389" y="517486"/>
                </a:lnTo>
                <a:lnTo>
                  <a:pt x="29692" y="570484"/>
                </a:lnTo>
                <a:lnTo>
                  <a:pt x="49695" y="621182"/>
                </a:lnTo>
                <a:lnTo>
                  <a:pt x="73774" y="669480"/>
                </a:lnTo>
                <a:lnTo>
                  <a:pt x="101307" y="715276"/>
                </a:lnTo>
                <a:lnTo>
                  <a:pt x="131711" y="758469"/>
                </a:lnTo>
                <a:lnTo>
                  <a:pt x="164350" y="798957"/>
                </a:lnTo>
                <a:lnTo>
                  <a:pt x="198628" y="836637"/>
                </a:lnTo>
                <a:lnTo>
                  <a:pt x="233921" y="871410"/>
                </a:lnTo>
                <a:lnTo>
                  <a:pt x="269608" y="903160"/>
                </a:lnTo>
                <a:lnTo>
                  <a:pt x="305104" y="931811"/>
                </a:lnTo>
                <a:lnTo>
                  <a:pt x="339788" y="957224"/>
                </a:lnTo>
                <a:lnTo>
                  <a:pt x="373037" y="979335"/>
                </a:lnTo>
                <a:lnTo>
                  <a:pt x="432790" y="1013180"/>
                </a:lnTo>
                <a:lnTo>
                  <a:pt x="466178" y="976591"/>
                </a:lnTo>
                <a:lnTo>
                  <a:pt x="494601" y="935863"/>
                </a:lnTo>
                <a:lnTo>
                  <a:pt x="517563" y="891476"/>
                </a:lnTo>
                <a:lnTo>
                  <a:pt x="534581" y="843940"/>
                </a:lnTo>
                <a:lnTo>
                  <a:pt x="545147" y="793711"/>
                </a:lnTo>
                <a:lnTo>
                  <a:pt x="548792" y="741299"/>
                </a:lnTo>
                <a:close/>
              </a:path>
              <a:path w="981075" h="1013460">
                <a:moveTo>
                  <a:pt x="936028" y="611339"/>
                </a:moveTo>
                <a:lnTo>
                  <a:pt x="926325" y="563473"/>
                </a:lnTo>
                <a:lnTo>
                  <a:pt x="913726" y="516724"/>
                </a:lnTo>
                <a:lnTo>
                  <a:pt x="898347" y="471182"/>
                </a:lnTo>
                <a:lnTo>
                  <a:pt x="880262" y="426935"/>
                </a:lnTo>
                <a:lnTo>
                  <a:pt x="859574" y="384098"/>
                </a:lnTo>
                <a:lnTo>
                  <a:pt x="836396" y="342760"/>
                </a:lnTo>
                <a:lnTo>
                  <a:pt x="810818" y="303022"/>
                </a:lnTo>
                <a:lnTo>
                  <a:pt x="782929" y="264985"/>
                </a:lnTo>
                <a:lnTo>
                  <a:pt x="752843" y="228752"/>
                </a:lnTo>
                <a:lnTo>
                  <a:pt x="720661" y="194411"/>
                </a:lnTo>
                <a:lnTo>
                  <a:pt x="686473" y="162077"/>
                </a:lnTo>
                <a:lnTo>
                  <a:pt x="650367" y="131838"/>
                </a:lnTo>
                <a:lnTo>
                  <a:pt x="612457" y="103797"/>
                </a:lnTo>
                <a:lnTo>
                  <a:pt x="572846" y="78054"/>
                </a:lnTo>
                <a:lnTo>
                  <a:pt x="531622" y="54698"/>
                </a:lnTo>
                <a:lnTo>
                  <a:pt x="488886" y="33845"/>
                </a:lnTo>
                <a:lnTo>
                  <a:pt x="444728" y="15570"/>
                </a:lnTo>
                <a:lnTo>
                  <a:pt x="399262" y="0"/>
                </a:lnTo>
                <a:lnTo>
                  <a:pt x="0" y="0"/>
                </a:lnTo>
                <a:lnTo>
                  <a:pt x="0" y="290944"/>
                </a:lnTo>
                <a:lnTo>
                  <a:pt x="40779" y="277431"/>
                </a:lnTo>
                <a:lnTo>
                  <a:pt x="83045" y="267525"/>
                </a:lnTo>
                <a:lnTo>
                  <a:pt x="126631" y="261429"/>
                </a:lnTo>
                <a:lnTo>
                  <a:pt x="171373" y="259359"/>
                </a:lnTo>
                <a:lnTo>
                  <a:pt x="220573" y="261848"/>
                </a:lnTo>
                <a:lnTo>
                  <a:pt x="268363" y="269163"/>
                </a:lnTo>
                <a:lnTo>
                  <a:pt x="314515" y="281063"/>
                </a:lnTo>
                <a:lnTo>
                  <a:pt x="358762" y="297294"/>
                </a:lnTo>
                <a:lnTo>
                  <a:pt x="400875" y="317614"/>
                </a:lnTo>
                <a:lnTo>
                  <a:pt x="440613" y="341782"/>
                </a:lnTo>
                <a:lnTo>
                  <a:pt x="477710" y="369544"/>
                </a:lnTo>
                <a:lnTo>
                  <a:pt x="511949" y="400672"/>
                </a:lnTo>
                <a:lnTo>
                  <a:pt x="543077" y="434911"/>
                </a:lnTo>
                <a:lnTo>
                  <a:pt x="570839" y="472020"/>
                </a:lnTo>
                <a:lnTo>
                  <a:pt x="595007" y="511759"/>
                </a:lnTo>
                <a:lnTo>
                  <a:pt x="615327" y="553885"/>
                </a:lnTo>
                <a:lnTo>
                  <a:pt x="631545" y="598144"/>
                </a:lnTo>
                <a:lnTo>
                  <a:pt x="643445" y="644296"/>
                </a:lnTo>
                <a:lnTo>
                  <a:pt x="650760" y="692099"/>
                </a:lnTo>
                <a:lnTo>
                  <a:pt x="653249" y="741299"/>
                </a:lnTo>
                <a:lnTo>
                  <a:pt x="650113" y="796417"/>
                </a:lnTo>
                <a:lnTo>
                  <a:pt x="640930" y="849731"/>
                </a:lnTo>
                <a:lnTo>
                  <a:pt x="626046" y="900874"/>
                </a:lnTo>
                <a:lnTo>
                  <a:pt x="605840" y="949540"/>
                </a:lnTo>
                <a:lnTo>
                  <a:pt x="580631" y="995362"/>
                </a:lnTo>
                <a:lnTo>
                  <a:pt x="615454" y="974102"/>
                </a:lnTo>
                <a:lnTo>
                  <a:pt x="652665" y="948740"/>
                </a:lnTo>
                <a:lnTo>
                  <a:pt x="691413" y="919391"/>
                </a:lnTo>
                <a:lnTo>
                  <a:pt x="730872" y="886180"/>
                </a:lnTo>
                <a:lnTo>
                  <a:pt x="770229" y="849210"/>
                </a:lnTo>
                <a:lnTo>
                  <a:pt x="808621" y="808609"/>
                </a:lnTo>
                <a:lnTo>
                  <a:pt x="838174" y="773442"/>
                </a:lnTo>
                <a:lnTo>
                  <a:pt x="866127" y="736053"/>
                </a:lnTo>
                <a:lnTo>
                  <a:pt x="892022" y="696531"/>
                </a:lnTo>
                <a:lnTo>
                  <a:pt x="915466" y="654939"/>
                </a:lnTo>
                <a:lnTo>
                  <a:pt x="936028" y="611339"/>
                </a:lnTo>
                <a:close/>
              </a:path>
              <a:path w="981075" h="1013460">
                <a:moveTo>
                  <a:pt x="981075" y="12"/>
                </a:moveTo>
                <a:lnTo>
                  <a:pt x="645198" y="12"/>
                </a:lnTo>
                <a:lnTo>
                  <a:pt x="684822" y="26962"/>
                </a:lnTo>
                <a:lnTo>
                  <a:pt x="722871" y="55968"/>
                </a:lnTo>
                <a:lnTo>
                  <a:pt x="759256" y="86956"/>
                </a:lnTo>
                <a:lnTo>
                  <a:pt x="793915" y="119849"/>
                </a:lnTo>
                <a:lnTo>
                  <a:pt x="826744" y="154546"/>
                </a:lnTo>
                <a:lnTo>
                  <a:pt x="857681" y="190982"/>
                </a:lnTo>
                <a:lnTo>
                  <a:pt x="886650" y="229082"/>
                </a:lnTo>
                <a:lnTo>
                  <a:pt x="913549" y="268744"/>
                </a:lnTo>
                <a:lnTo>
                  <a:pt x="938301" y="309905"/>
                </a:lnTo>
                <a:lnTo>
                  <a:pt x="960843" y="352475"/>
                </a:lnTo>
                <a:lnTo>
                  <a:pt x="981075" y="396392"/>
                </a:lnTo>
                <a:lnTo>
                  <a:pt x="981075" y="12"/>
                </a:lnTo>
                <a:close/>
              </a:path>
            </a:pathLst>
          </a:custGeom>
          <a:solidFill>
            <a:srgbClr val="EA43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E437DDB3-FD79-4500-BC53-F0C77CD3CB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29" y="3173617"/>
            <a:ext cx="11626272" cy="566181"/>
          </a:xfrm>
          <a:prstGeom prst="rect">
            <a:avLst/>
          </a:prstGeom>
        </p:spPr>
        <p:txBody>
          <a:bodyPr anchor="b"/>
          <a:lstStyle>
            <a:lvl1pPr marL="0" algn="l" defTabSz="914400" rtl="0" eaLnBrk="1" latinLnBrk="0" hangingPunct="1">
              <a:lnSpc>
                <a:spcPct val="100000"/>
              </a:lnSpc>
              <a:spcBef>
                <a:spcPts val="1090"/>
              </a:spcBef>
              <a:defRPr lang="fr-FR" sz="3600" b="0" i="0" kern="1200" spc="-90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CHANGE THE TITLE STYLE</a:t>
            </a:r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97418EBC-D489-43AB-85C6-97D5ECB045F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7359" y="3598516"/>
            <a:ext cx="11626272" cy="15001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90"/>
              </a:spcBef>
              <a:buNone/>
              <a:defRPr lang="fr-FR" sz="3200" b="0" i="1" kern="1200" cap="none" spc="-90" baseline="0" dirty="0">
                <a:solidFill>
                  <a:srgbClr val="FFFFFF"/>
                </a:solidFill>
                <a:latin typeface="Libre Baskerville" panose="02000000000000000000" pitchFamily="2" charset="0"/>
                <a:ea typeface="Baskerville" panose="02020502070401020303" pitchFamily="18" charset="0"/>
                <a:cs typeface="Libre Baskerville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19" name="Espace réservé du texte 5">
            <a:extLst>
              <a:ext uri="{FF2B5EF4-FFF2-40B4-BE49-F238E27FC236}">
                <a16:creationId xmlns:a16="http://schemas.microsoft.com/office/drawing/2014/main" id="{D4C2C11E-58FA-450F-8AC8-58C44696BA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787" y="1814712"/>
            <a:ext cx="4930070" cy="1369791"/>
          </a:xfrm>
        </p:spPr>
        <p:txBody>
          <a:bodyPr anchor="b"/>
          <a:lstStyle>
            <a:lvl1pPr>
              <a:buFontTx/>
              <a:buNone/>
              <a:defRPr lang="fr-FR" sz="4800" b="0" i="1" kern="1200" dirty="0" smtClean="0">
                <a:solidFill>
                  <a:schemeClr val="accent5"/>
                </a:solidFill>
                <a:latin typeface="Libre Baskerville" panose="02000000000000000000" pitchFamily="2" charset="0"/>
                <a:ea typeface="Baskerville" panose="02020502070401020303" pitchFamily="18" charset="0"/>
                <a:cs typeface="+mn-cs"/>
              </a:defRPr>
            </a:lvl1pPr>
            <a:lvl2pPr>
              <a:defRPr/>
            </a:lvl2pPr>
            <a:lvl3pPr>
              <a:defRPr/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fr-FR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1696691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ous part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>
            <a:extLst>
              <a:ext uri="{FF2B5EF4-FFF2-40B4-BE49-F238E27FC236}">
                <a16:creationId xmlns:a16="http://schemas.microsoft.com/office/drawing/2014/main" id="{18164544-6C92-4433-9766-4D75E6D7E617}"/>
              </a:ext>
            </a:extLst>
          </p:cNvPr>
          <p:cNvSpPr/>
          <p:nvPr userDrawn="1"/>
        </p:nvSpPr>
        <p:spPr>
          <a:xfrm>
            <a:off x="1382033" y="883199"/>
            <a:ext cx="3384000" cy="338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Espace réservé pour une image  8">
            <a:extLst>
              <a:ext uri="{FF2B5EF4-FFF2-40B4-BE49-F238E27FC236}">
                <a16:creationId xmlns:a16="http://schemas.microsoft.com/office/drawing/2014/main" id="{41FCE98F-AA8E-4942-9C44-71E41D52B8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82033" y="2590801"/>
            <a:ext cx="3384000" cy="3384000"/>
          </a:xfrm>
          <a:prstGeom prst="rect">
            <a:avLst/>
          </a:prstGeom>
        </p:spPr>
      </p:pic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8C3718AB-BBE4-44C0-A485-FBE13F8E9BD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327858" y="2850508"/>
            <a:ext cx="5536213" cy="1156983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>
            <a:lvl1pPr marL="0" indent="0">
              <a:lnSpc>
                <a:spcPct val="100000"/>
              </a:lnSpc>
              <a:buFontTx/>
              <a:buNone/>
              <a:defRPr lang="fr-FR" sz="3600" b="0" i="0" kern="0" cap="all" spc="80" baseline="0" dirty="0" smtClean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12700" marR="5080" lvl="0">
              <a:lnSpc>
                <a:spcPct val="107600"/>
              </a:lnSpc>
              <a:spcBef>
                <a:spcPts val="90"/>
              </a:spcBef>
            </a:pPr>
            <a:r>
              <a:rPr lang="en-US"/>
              <a:t>click to change the mask text styles</a:t>
            </a: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9A3A9373-E6DD-4BCC-85F6-201EEC63F388}"/>
              </a:ext>
            </a:extLst>
          </p:cNvPr>
          <p:cNvSpPr>
            <a:spLocks noChangeAspect="1"/>
          </p:cNvSpPr>
          <p:nvPr userDrawn="1"/>
        </p:nvSpPr>
        <p:spPr>
          <a:xfrm>
            <a:off x="11408107" y="293136"/>
            <a:ext cx="174248" cy="180000"/>
          </a:xfrm>
          <a:custGeom>
            <a:avLst/>
            <a:gdLst/>
            <a:ahLst/>
            <a:cxnLst/>
            <a:rect l="l" t="t" r="r" b="b"/>
            <a:pathLst>
              <a:path w="981075" h="1013460">
                <a:moveTo>
                  <a:pt x="548792" y="741299"/>
                </a:moveTo>
                <a:lnTo>
                  <a:pt x="545846" y="694016"/>
                </a:lnTo>
                <a:lnTo>
                  <a:pt x="537235" y="648474"/>
                </a:lnTo>
                <a:lnTo>
                  <a:pt x="523341" y="605015"/>
                </a:lnTo>
                <a:lnTo>
                  <a:pt x="504494" y="564007"/>
                </a:lnTo>
                <a:lnTo>
                  <a:pt x="481076" y="525805"/>
                </a:lnTo>
                <a:lnTo>
                  <a:pt x="453415" y="490753"/>
                </a:lnTo>
                <a:lnTo>
                  <a:pt x="421894" y="459219"/>
                </a:lnTo>
                <a:lnTo>
                  <a:pt x="386842" y="431571"/>
                </a:lnTo>
                <a:lnTo>
                  <a:pt x="348640" y="408139"/>
                </a:lnTo>
                <a:lnTo>
                  <a:pt x="307632" y="389293"/>
                </a:lnTo>
                <a:lnTo>
                  <a:pt x="264185" y="375399"/>
                </a:lnTo>
                <a:lnTo>
                  <a:pt x="218643" y="366788"/>
                </a:lnTo>
                <a:lnTo>
                  <a:pt x="171361" y="363842"/>
                </a:lnTo>
                <a:lnTo>
                  <a:pt x="125882" y="366585"/>
                </a:lnTo>
                <a:lnTo>
                  <a:pt x="82003" y="374586"/>
                </a:lnTo>
                <a:lnTo>
                  <a:pt x="40030" y="387502"/>
                </a:lnTo>
                <a:lnTo>
                  <a:pt x="292" y="405015"/>
                </a:lnTo>
                <a:lnTo>
                  <a:pt x="4381" y="462305"/>
                </a:lnTo>
                <a:lnTo>
                  <a:pt x="14389" y="517486"/>
                </a:lnTo>
                <a:lnTo>
                  <a:pt x="29692" y="570484"/>
                </a:lnTo>
                <a:lnTo>
                  <a:pt x="49695" y="621182"/>
                </a:lnTo>
                <a:lnTo>
                  <a:pt x="73774" y="669480"/>
                </a:lnTo>
                <a:lnTo>
                  <a:pt x="101307" y="715276"/>
                </a:lnTo>
                <a:lnTo>
                  <a:pt x="131711" y="758469"/>
                </a:lnTo>
                <a:lnTo>
                  <a:pt x="164350" y="798957"/>
                </a:lnTo>
                <a:lnTo>
                  <a:pt x="198628" y="836637"/>
                </a:lnTo>
                <a:lnTo>
                  <a:pt x="233921" y="871410"/>
                </a:lnTo>
                <a:lnTo>
                  <a:pt x="269608" y="903160"/>
                </a:lnTo>
                <a:lnTo>
                  <a:pt x="305104" y="931811"/>
                </a:lnTo>
                <a:lnTo>
                  <a:pt x="339788" y="957224"/>
                </a:lnTo>
                <a:lnTo>
                  <a:pt x="373037" y="979335"/>
                </a:lnTo>
                <a:lnTo>
                  <a:pt x="432790" y="1013180"/>
                </a:lnTo>
                <a:lnTo>
                  <a:pt x="466178" y="976591"/>
                </a:lnTo>
                <a:lnTo>
                  <a:pt x="494601" y="935863"/>
                </a:lnTo>
                <a:lnTo>
                  <a:pt x="517563" y="891476"/>
                </a:lnTo>
                <a:lnTo>
                  <a:pt x="534581" y="843940"/>
                </a:lnTo>
                <a:lnTo>
                  <a:pt x="545147" y="793711"/>
                </a:lnTo>
                <a:lnTo>
                  <a:pt x="548792" y="741299"/>
                </a:lnTo>
                <a:close/>
              </a:path>
              <a:path w="981075" h="1013460">
                <a:moveTo>
                  <a:pt x="936028" y="611339"/>
                </a:moveTo>
                <a:lnTo>
                  <a:pt x="926325" y="563473"/>
                </a:lnTo>
                <a:lnTo>
                  <a:pt x="913726" y="516724"/>
                </a:lnTo>
                <a:lnTo>
                  <a:pt x="898347" y="471182"/>
                </a:lnTo>
                <a:lnTo>
                  <a:pt x="880262" y="426935"/>
                </a:lnTo>
                <a:lnTo>
                  <a:pt x="859574" y="384098"/>
                </a:lnTo>
                <a:lnTo>
                  <a:pt x="836396" y="342760"/>
                </a:lnTo>
                <a:lnTo>
                  <a:pt x="810818" y="303022"/>
                </a:lnTo>
                <a:lnTo>
                  <a:pt x="782929" y="264985"/>
                </a:lnTo>
                <a:lnTo>
                  <a:pt x="752843" y="228752"/>
                </a:lnTo>
                <a:lnTo>
                  <a:pt x="720661" y="194411"/>
                </a:lnTo>
                <a:lnTo>
                  <a:pt x="686473" y="162077"/>
                </a:lnTo>
                <a:lnTo>
                  <a:pt x="650367" y="131838"/>
                </a:lnTo>
                <a:lnTo>
                  <a:pt x="612457" y="103797"/>
                </a:lnTo>
                <a:lnTo>
                  <a:pt x="572846" y="78054"/>
                </a:lnTo>
                <a:lnTo>
                  <a:pt x="531622" y="54698"/>
                </a:lnTo>
                <a:lnTo>
                  <a:pt x="488886" y="33845"/>
                </a:lnTo>
                <a:lnTo>
                  <a:pt x="444728" y="15570"/>
                </a:lnTo>
                <a:lnTo>
                  <a:pt x="399262" y="0"/>
                </a:lnTo>
                <a:lnTo>
                  <a:pt x="0" y="0"/>
                </a:lnTo>
                <a:lnTo>
                  <a:pt x="0" y="290944"/>
                </a:lnTo>
                <a:lnTo>
                  <a:pt x="40779" y="277431"/>
                </a:lnTo>
                <a:lnTo>
                  <a:pt x="83045" y="267525"/>
                </a:lnTo>
                <a:lnTo>
                  <a:pt x="126631" y="261429"/>
                </a:lnTo>
                <a:lnTo>
                  <a:pt x="171373" y="259359"/>
                </a:lnTo>
                <a:lnTo>
                  <a:pt x="220573" y="261848"/>
                </a:lnTo>
                <a:lnTo>
                  <a:pt x="268363" y="269163"/>
                </a:lnTo>
                <a:lnTo>
                  <a:pt x="314515" y="281063"/>
                </a:lnTo>
                <a:lnTo>
                  <a:pt x="358762" y="297294"/>
                </a:lnTo>
                <a:lnTo>
                  <a:pt x="400875" y="317614"/>
                </a:lnTo>
                <a:lnTo>
                  <a:pt x="440613" y="341782"/>
                </a:lnTo>
                <a:lnTo>
                  <a:pt x="477710" y="369544"/>
                </a:lnTo>
                <a:lnTo>
                  <a:pt x="511949" y="400672"/>
                </a:lnTo>
                <a:lnTo>
                  <a:pt x="543077" y="434911"/>
                </a:lnTo>
                <a:lnTo>
                  <a:pt x="570839" y="472020"/>
                </a:lnTo>
                <a:lnTo>
                  <a:pt x="595007" y="511759"/>
                </a:lnTo>
                <a:lnTo>
                  <a:pt x="615327" y="553885"/>
                </a:lnTo>
                <a:lnTo>
                  <a:pt x="631545" y="598144"/>
                </a:lnTo>
                <a:lnTo>
                  <a:pt x="643445" y="644296"/>
                </a:lnTo>
                <a:lnTo>
                  <a:pt x="650760" y="692099"/>
                </a:lnTo>
                <a:lnTo>
                  <a:pt x="653249" y="741299"/>
                </a:lnTo>
                <a:lnTo>
                  <a:pt x="650113" y="796417"/>
                </a:lnTo>
                <a:lnTo>
                  <a:pt x="640930" y="849731"/>
                </a:lnTo>
                <a:lnTo>
                  <a:pt x="626046" y="900874"/>
                </a:lnTo>
                <a:lnTo>
                  <a:pt x="605840" y="949540"/>
                </a:lnTo>
                <a:lnTo>
                  <a:pt x="580631" y="995362"/>
                </a:lnTo>
                <a:lnTo>
                  <a:pt x="615454" y="974102"/>
                </a:lnTo>
                <a:lnTo>
                  <a:pt x="652665" y="948740"/>
                </a:lnTo>
                <a:lnTo>
                  <a:pt x="691413" y="919391"/>
                </a:lnTo>
                <a:lnTo>
                  <a:pt x="730872" y="886180"/>
                </a:lnTo>
                <a:lnTo>
                  <a:pt x="770229" y="849210"/>
                </a:lnTo>
                <a:lnTo>
                  <a:pt x="808621" y="808609"/>
                </a:lnTo>
                <a:lnTo>
                  <a:pt x="838174" y="773442"/>
                </a:lnTo>
                <a:lnTo>
                  <a:pt x="866127" y="736053"/>
                </a:lnTo>
                <a:lnTo>
                  <a:pt x="892022" y="696531"/>
                </a:lnTo>
                <a:lnTo>
                  <a:pt x="915466" y="654939"/>
                </a:lnTo>
                <a:lnTo>
                  <a:pt x="936028" y="611339"/>
                </a:lnTo>
                <a:close/>
              </a:path>
              <a:path w="981075" h="1013460">
                <a:moveTo>
                  <a:pt x="981075" y="12"/>
                </a:moveTo>
                <a:lnTo>
                  <a:pt x="645198" y="12"/>
                </a:lnTo>
                <a:lnTo>
                  <a:pt x="684822" y="26962"/>
                </a:lnTo>
                <a:lnTo>
                  <a:pt x="722871" y="55968"/>
                </a:lnTo>
                <a:lnTo>
                  <a:pt x="759256" y="86956"/>
                </a:lnTo>
                <a:lnTo>
                  <a:pt x="793915" y="119849"/>
                </a:lnTo>
                <a:lnTo>
                  <a:pt x="826744" y="154546"/>
                </a:lnTo>
                <a:lnTo>
                  <a:pt x="857681" y="190982"/>
                </a:lnTo>
                <a:lnTo>
                  <a:pt x="886650" y="229082"/>
                </a:lnTo>
                <a:lnTo>
                  <a:pt x="913549" y="268744"/>
                </a:lnTo>
                <a:lnTo>
                  <a:pt x="938301" y="309905"/>
                </a:lnTo>
                <a:lnTo>
                  <a:pt x="960843" y="352475"/>
                </a:lnTo>
                <a:lnTo>
                  <a:pt x="981075" y="396392"/>
                </a:lnTo>
                <a:lnTo>
                  <a:pt x="981075" y="12"/>
                </a:lnTo>
                <a:close/>
              </a:path>
            </a:pathLst>
          </a:custGeom>
          <a:solidFill>
            <a:srgbClr val="EA43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7368EED4-90A1-44CA-95BA-4BBD1837C7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29522" y="3034749"/>
            <a:ext cx="1154338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800" b="0" i="1">
                <a:solidFill>
                  <a:schemeClr val="bg1"/>
                </a:solidFill>
                <a:latin typeface="Libre Baskerville" panose="02000000000000000000" pitchFamily="2" charset="0"/>
                <a:ea typeface="Baskerville" panose="02020502070401020303" pitchFamily="18" charset="0"/>
              </a:defRPr>
            </a:lvl1pPr>
          </a:lstStyle>
          <a:p>
            <a:pPr lvl="0"/>
            <a:r>
              <a:rPr lang="fr-FR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004688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ous part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>
            <a:extLst>
              <a:ext uri="{FF2B5EF4-FFF2-40B4-BE49-F238E27FC236}">
                <a16:creationId xmlns:a16="http://schemas.microsoft.com/office/drawing/2014/main" id="{5E7D2F12-79E4-4B68-B8F9-101F3D34AE86}"/>
              </a:ext>
            </a:extLst>
          </p:cNvPr>
          <p:cNvSpPr/>
          <p:nvPr userDrawn="1"/>
        </p:nvSpPr>
        <p:spPr>
          <a:xfrm>
            <a:off x="1382033" y="883199"/>
            <a:ext cx="3384000" cy="338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Espace réservé pour une image  8">
            <a:extLst>
              <a:ext uri="{FF2B5EF4-FFF2-40B4-BE49-F238E27FC236}">
                <a16:creationId xmlns:a16="http://schemas.microsoft.com/office/drawing/2014/main" id="{2FF31366-1E8E-475D-B052-356DB3E1A5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82033" y="2590801"/>
            <a:ext cx="3384000" cy="3384000"/>
          </a:xfrm>
          <a:prstGeom prst="rect">
            <a:avLst/>
          </a:prstGeom>
        </p:spPr>
      </p:pic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EC1F6E65-C7E9-4050-8F94-ADF417E04B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327858" y="2850508"/>
            <a:ext cx="5536213" cy="1156983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>
            <a:lvl1pPr marL="0" indent="0">
              <a:lnSpc>
                <a:spcPct val="100000"/>
              </a:lnSpc>
              <a:buFontTx/>
              <a:buNone/>
              <a:defRPr lang="fr-FR" sz="3600" b="0" i="0" kern="0" cap="all" spc="80" baseline="0" dirty="0" smtClean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12700" marR="5080" lvl="0">
              <a:lnSpc>
                <a:spcPct val="107600"/>
              </a:lnSpc>
              <a:spcBef>
                <a:spcPts val="90"/>
              </a:spcBef>
            </a:pPr>
            <a:r>
              <a:rPr lang="en-US"/>
              <a:t>click to change the mask text styles</a:t>
            </a: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3520E95C-5749-4C88-B195-76C462EAAEA4}"/>
              </a:ext>
            </a:extLst>
          </p:cNvPr>
          <p:cNvSpPr>
            <a:spLocks noChangeAspect="1"/>
          </p:cNvSpPr>
          <p:nvPr userDrawn="1"/>
        </p:nvSpPr>
        <p:spPr>
          <a:xfrm>
            <a:off x="11408107" y="293136"/>
            <a:ext cx="174248" cy="180000"/>
          </a:xfrm>
          <a:custGeom>
            <a:avLst/>
            <a:gdLst/>
            <a:ahLst/>
            <a:cxnLst/>
            <a:rect l="l" t="t" r="r" b="b"/>
            <a:pathLst>
              <a:path w="981075" h="1013460">
                <a:moveTo>
                  <a:pt x="548792" y="741299"/>
                </a:moveTo>
                <a:lnTo>
                  <a:pt x="545846" y="694016"/>
                </a:lnTo>
                <a:lnTo>
                  <a:pt x="537235" y="648474"/>
                </a:lnTo>
                <a:lnTo>
                  <a:pt x="523341" y="605015"/>
                </a:lnTo>
                <a:lnTo>
                  <a:pt x="504494" y="564007"/>
                </a:lnTo>
                <a:lnTo>
                  <a:pt x="481076" y="525805"/>
                </a:lnTo>
                <a:lnTo>
                  <a:pt x="453415" y="490753"/>
                </a:lnTo>
                <a:lnTo>
                  <a:pt x="421894" y="459219"/>
                </a:lnTo>
                <a:lnTo>
                  <a:pt x="386842" y="431571"/>
                </a:lnTo>
                <a:lnTo>
                  <a:pt x="348640" y="408139"/>
                </a:lnTo>
                <a:lnTo>
                  <a:pt x="307632" y="389293"/>
                </a:lnTo>
                <a:lnTo>
                  <a:pt x="264185" y="375399"/>
                </a:lnTo>
                <a:lnTo>
                  <a:pt x="218643" y="366788"/>
                </a:lnTo>
                <a:lnTo>
                  <a:pt x="171361" y="363842"/>
                </a:lnTo>
                <a:lnTo>
                  <a:pt x="125882" y="366585"/>
                </a:lnTo>
                <a:lnTo>
                  <a:pt x="82003" y="374586"/>
                </a:lnTo>
                <a:lnTo>
                  <a:pt x="40030" y="387502"/>
                </a:lnTo>
                <a:lnTo>
                  <a:pt x="292" y="405015"/>
                </a:lnTo>
                <a:lnTo>
                  <a:pt x="4381" y="462305"/>
                </a:lnTo>
                <a:lnTo>
                  <a:pt x="14389" y="517486"/>
                </a:lnTo>
                <a:lnTo>
                  <a:pt x="29692" y="570484"/>
                </a:lnTo>
                <a:lnTo>
                  <a:pt x="49695" y="621182"/>
                </a:lnTo>
                <a:lnTo>
                  <a:pt x="73774" y="669480"/>
                </a:lnTo>
                <a:lnTo>
                  <a:pt x="101307" y="715276"/>
                </a:lnTo>
                <a:lnTo>
                  <a:pt x="131711" y="758469"/>
                </a:lnTo>
                <a:lnTo>
                  <a:pt x="164350" y="798957"/>
                </a:lnTo>
                <a:lnTo>
                  <a:pt x="198628" y="836637"/>
                </a:lnTo>
                <a:lnTo>
                  <a:pt x="233921" y="871410"/>
                </a:lnTo>
                <a:lnTo>
                  <a:pt x="269608" y="903160"/>
                </a:lnTo>
                <a:lnTo>
                  <a:pt x="305104" y="931811"/>
                </a:lnTo>
                <a:lnTo>
                  <a:pt x="339788" y="957224"/>
                </a:lnTo>
                <a:lnTo>
                  <a:pt x="373037" y="979335"/>
                </a:lnTo>
                <a:lnTo>
                  <a:pt x="432790" y="1013180"/>
                </a:lnTo>
                <a:lnTo>
                  <a:pt x="466178" y="976591"/>
                </a:lnTo>
                <a:lnTo>
                  <a:pt x="494601" y="935863"/>
                </a:lnTo>
                <a:lnTo>
                  <a:pt x="517563" y="891476"/>
                </a:lnTo>
                <a:lnTo>
                  <a:pt x="534581" y="843940"/>
                </a:lnTo>
                <a:lnTo>
                  <a:pt x="545147" y="793711"/>
                </a:lnTo>
                <a:lnTo>
                  <a:pt x="548792" y="741299"/>
                </a:lnTo>
                <a:close/>
              </a:path>
              <a:path w="981075" h="1013460">
                <a:moveTo>
                  <a:pt x="936028" y="611339"/>
                </a:moveTo>
                <a:lnTo>
                  <a:pt x="926325" y="563473"/>
                </a:lnTo>
                <a:lnTo>
                  <a:pt x="913726" y="516724"/>
                </a:lnTo>
                <a:lnTo>
                  <a:pt x="898347" y="471182"/>
                </a:lnTo>
                <a:lnTo>
                  <a:pt x="880262" y="426935"/>
                </a:lnTo>
                <a:lnTo>
                  <a:pt x="859574" y="384098"/>
                </a:lnTo>
                <a:lnTo>
                  <a:pt x="836396" y="342760"/>
                </a:lnTo>
                <a:lnTo>
                  <a:pt x="810818" y="303022"/>
                </a:lnTo>
                <a:lnTo>
                  <a:pt x="782929" y="264985"/>
                </a:lnTo>
                <a:lnTo>
                  <a:pt x="752843" y="228752"/>
                </a:lnTo>
                <a:lnTo>
                  <a:pt x="720661" y="194411"/>
                </a:lnTo>
                <a:lnTo>
                  <a:pt x="686473" y="162077"/>
                </a:lnTo>
                <a:lnTo>
                  <a:pt x="650367" y="131838"/>
                </a:lnTo>
                <a:lnTo>
                  <a:pt x="612457" y="103797"/>
                </a:lnTo>
                <a:lnTo>
                  <a:pt x="572846" y="78054"/>
                </a:lnTo>
                <a:lnTo>
                  <a:pt x="531622" y="54698"/>
                </a:lnTo>
                <a:lnTo>
                  <a:pt x="488886" y="33845"/>
                </a:lnTo>
                <a:lnTo>
                  <a:pt x="444728" y="15570"/>
                </a:lnTo>
                <a:lnTo>
                  <a:pt x="399262" y="0"/>
                </a:lnTo>
                <a:lnTo>
                  <a:pt x="0" y="0"/>
                </a:lnTo>
                <a:lnTo>
                  <a:pt x="0" y="290944"/>
                </a:lnTo>
                <a:lnTo>
                  <a:pt x="40779" y="277431"/>
                </a:lnTo>
                <a:lnTo>
                  <a:pt x="83045" y="267525"/>
                </a:lnTo>
                <a:lnTo>
                  <a:pt x="126631" y="261429"/>
                </a:lnTo>
                <a:lnTo>
                  <a:pt x="171373" y="259359"/>
                </a:lnTo>
                <a:lnTo>
                  <a:pt x="220573" y="261848"/>
                </a:lnTo>
                <a:lnTo>
                  <a:pt x="268363" y="269163"/>
                </a:lnTo>
                <a:lnTo>
                  <a:pt x="314515" y="281063"/>
                </a:lnTo>
                <a:lnTo>
                  <a:pt x="358762" y="297294"/>
                </a:lnTo>
                <a:lnTo>
                  <a:pt x="400875" y="317614"/>
                </a:lnTo>
                <a:lnTo>
                  <a:pt x="440613" y="341782"/>
                </a:lnTo>
                <a:lnTo>
                  <a:pt x="477710" y="369544"/>
                </a:lnTo>
                <a:lnTo>
                  <a:pt x="511949" y="400672"/>
                </a:lnTo>
                <a:lnTo>
                  <a:pt x="543077" y="434911"/>
                </a:lnTo>
                <a:lnTo>
                  <a:pt x="570839" y="472020"/>
                </a:lnTo>
                <a:lnTo>
                  <a:pt x="595007" y="511759"/>
                </a:lnTo>
                <a:lnTo>
                  <a:pt x="615327" y="553885"/>
                </a:lnTo>
                <a:lnTo>
                  <a:pt x="631545" y="598144"/>
                </a:lnTo>
                <a:lnTo>
                  <a:pt x="643445" y="644296"/>
                </a:lnTo>
                <a:lnTo>
                  <a:pt x="650760" y="692099"/>
                </a:lnTo>
                <a:lnTo>
                  <a:pt x="653249" y="741299"/>
                </a:lnTo>
                <a:lnTo>
                  <a:pt x="650113" y="796417"/>
                </a:lnTo>
                <a:lnTo>
                  <a:pt x="640930" y="849731"/>
                </a:lnTo>
                <a:lnTo>
                  <a:pt x="626046" y="900874"/>
                </a:lnTo>
                <a:lnTo>
                  <a:pt x="605840" y="949540"/>
                </a:lnTo>
                <a:lnTo>
                  <a:pt x="580631" y="995362"/>
                </a:lnTo>
                <a:lnTo>
                  <a:pt x="615454" y="974102"/>
                </a:lnTo>
                <a:lnTo>
                  <a:pt x="652665" y="948740"/>
                </a:lnTo>
                <a:lnTo>
                  <a:pt x="691413" y="919391"/>
                </a:lnTo>
                <a:lnTo>
                  <a:pt x="730872" y="886180"/>
                </a:lnTo>
                <a:lnTo>
                  <a:pt x="770229" y="849210"/>
                </a:lnTo>
                <a:lnTo>
                  <a:pt x="808621" y="808609"/>
                </a:lnTo>
                <a:lnTo>
                  <a:pt x="838174" y="773442"/>
                </a:lnTo>
                <a:lnTo>
                  <a:pt x="866127" y="736053"/>
                </a:lnTo>
                <a:lnTo>
                  <a:pt x="892022" y="696531"/>
                </a:lnTo>
                <a:lnTo>
                  <a:pt x="915466" y="654939"/>
                </a:lnTo>
                <a:lnTo>
                  <a:pt x="936028" y="611339"/>
                </a:lnTo>
                <a:close/>
              </a:path>
              <a:path w="981075" h="1013460">
                <a:moveTo>
                  <a:pt x="981075" y="12"/>
                </a:moveTo>
                <a:lnTo>
                  <a:pt x="645198" y="12"/>
                </a:lnTo>
                <a:lnTo>
                  <a:pt x="684822" y="26962"/>
                </a:lnTo>
                <a:lnTo>
                  <a:pt x="722871" y="55968"/>
                </a:lnTo>
                <a:lnTo>
                  <a:pt x="759256" y="86956"/>
                </a:lnTo>
                <a:lnTo>
                  <a:pt x="793915" y="119849"/>
                </a:lnTo>
                <a:lnTo>
                  <a:pt x="826744" y="154546"/>
                </a:lnTo>
                <a:lnTo>
                  <a:pt x="857681" y="190982"/>
                </a:lnTo>
                <a:lnTo>
                  <a:pt x="886650" y="229082"/>
                </a:lnTo>
                <a:lnTo>
                  <a:pt x="913549" y="268744"/>
                </a:lnTo>
                <a:lnTo>
                  <a:pt x="938301" y="309905"/>
                </a:lnTo>
                <a:lnTo>
                  <a:pt x="960843" y="352475"/>
                </a:lnTo>
                <a:lnTo>
                  <a:pt x="981075" y="396392"/>
                </a:lnTo>
                <a:lnTo>
                  <a:pt x="981075" y="12"/>
                </a:lnTo>
                <a:close/>
              </a:path>
            </a:pathLst>
          </a:custGeom>
          <a:solidFill>
            <a:srgbClr val="EA43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5C3172CC-5793-4BB0-BAE4-FE9DFDE500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29522" y="3034749"/>
            <a:ext cx="1154338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800" b="0" i="1">
                <a:solidFill>
                  <a:schemeClr val="bg1"/>
                </a:solidFill>
                <a:latin typeface="Libre Baskerville" panose="02000000000000000000" pitchFamily="2" charset="0"/>
                <a:ea typeface="Baskerville" panose="02020502070401020303" pitchFamily="18" charset="0"/>
              </a:defRPr>
            </a:lvl1pPr>
          </a:lstStyle>
          <a:p>
            <a:pPr lvl="0"/>
            <a:r>
              <a:rPr lang="fr-FR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8838794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sous part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lipse 10">
            <a:extLst>
              <a:ext uri="{FF2B5EF4-FFF2-40B4-BE49-F238E27FC236}">
                <a16:creationId xmlns:a16="http://schemas.microsoft.com/office/drawing/2014/main" id="{AC4605F7-32EC-4AFF-A1B7-9334748376F3}"/>
              </a:ext>
            </a:extLst>
          </p:cNvPr>
          <p:cNvSpPr/>
          <p:nvPr userDrawn="1"/>
        </p:nvSpPr>
        <p:spPr>
          <a:xfrm>
            <a:off x="1382033" y="883199"/>
            <a:ext cx="3384000" cy="338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Espace réservé pour une image  8">
            <a:extLst>
              <a:ext uri="{FF2B5EF4-FFF2-40B4-BE49-F238E27FC236}">
                <a16:creationId xmlns:a16="http://schemas.microsoft.com/office/drawing/2014/main" id="{1F09D897-A9AD-4618-98BC-65B5F8B967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2033" y="2590801"/>
            <a:ext cx="3384000" cy="3384000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33799E9-2D41-CB4F-B4CD-FB7C26D7E2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327858" y="2850508"/>
            <a:ext cx="5536213" cy="1156983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>
            <a:lvl1pPr marL="0" indent="0">
              <a:lnSpc>
                <a:spcPct val="100000"/>
              </a:lnSpc>
              <a:buFontTx/>
              <a:buNone/>
              <a:defRPr lang="fr-FR" sz="3600" b="0" i="0" kern="0" cap="all" spc="80" baseline="0" dirty="0" smtClean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12700" marR="5080" lvl="0">
              <a:lnSpc>
                <a:spcPct val="107600"/>
              </a:lnSpc>
              <a:spcBef>
                <a:spcPts val="90"/>
              </a:spcBef>
            </a:pPr>
            <a:r>
              <a:rPr lang="en-US"/>
              <a:t>click to change the mask text styles</a:t>
            </a: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D278C5B5-B27D-754F-93F7-E5DF971CCDE0}"/>
              </a:ext>
            </a:extLst>
          </p:cNvPr>
          <p:cNvSpPr>
            <a:spLocks noChangeAspect="1"/>
          </p:cNvSpPr>
          <p:nvPr userDrawn="1"/>
        </p:nvSpPr>
        <p:spPr>
          <a:xfrm>
            <a:off x="11408107" y="293136"/>
            <a:ext cx="174248" cy="180000"/>
          </a:xfrm>
          <a:custGeom>
            <a:avLst/>
            <a:gdLst/>
            <a:ahLst/>
            <a:cxnLst/>
            <a:rect l="l" t="t" r="r" b="b"/>
            <a:pathLst>
              <a:path w="981075" h="1013460">
                <a:moveTo>
                  <a:pt x="548792" y="741299"/>
                </a:moveTo>
                <a:lnTo>
                  <a:pt x="545846" y="694016"/>
                </a:lnTo>
                <a:lnTo>
                  <a:pt x="537235" y="648474"/>
                </a:lnTo>
                <a:lnTo>
                  <a:pt x="523341" y="605015"/>
                </a:lnTo>
                <a:lnTo>
                  <a:pt x="504494" y="564007"/>
                </a:lnTo>
                <a:lnTo>
                  <a:pt x="481076" y="525805"/>
                </a:lnTo>
                <a:lnTo>
                  <a:pt x="453415" y="490753"/>
                </a:lnTo>
                <a:lnTo>
                  <a:pt x="421894" y="459219"/>
                </a:lnTo>
                <a:lnTo>
                  <a:pt x="386842" y="431571"/>
                </a:lnTo>
                <a:lnTo>
                  <a:pt x="348640" y="408139"/>
                </a:lnTo>
                <a:lnTo>
                  <a:pt x="307632" y="389293"/>
                </a:lnTo>
                <a:lnTo>
                  <a:pt x="264185" y="375399"/>
                </a:lnTo>
                <a:lnTo>
                  <a:pt x="218643" y="366788"/>
                </a:lnTo>
                <a:lnTo>
                  <a:pt x="171361" y="363842"/>
                </a:lnTo>
                <a:lnTo>
                  <a:pt x="125882" y="366585"/>
                </a:lnTo>
                <a:lnTo>
                  <a:pt x="82003" y="374586"/>
                </a:lnTo>
                <a:lnTo>
                  <a:pt x="40030" y="387502"/>
                </a:lnTo>
                <a:lnTo>
                  <a:pt x="292" y="405015"/>
                </a:lnTo>
                <a:lnTo>
                  <a:pt x="4381" y="462305"/>
                </a:lnTo>
                <a:lnTo>
                  <a:pt x="14389" y="517486"/>
                </a:lnTo>
                <a:lnTo>
                  <a:pt x="29692" y="570484"/>
                </a:lnTo>
                <a:lnTo>
                  <a:pt x="49695" y="621182"/>
                </a:lnTo>
                <a:lnTo>
                  <a:pt x="73774" y="669480"/>
                </a:lnTo>
                <a:lnTo>
                  <a:pt x="101307" y="715276"/>
                </a:lnTo>
                <a:lnTo>
                  <a:pt x="131711" y="758469"/>
                </a:lnTo>
                <a:lnTo>
                  <a:pt x="164350" y="798957"/>
                </a:lnTo>
                <a:lnTo>
                  <a:pt x="198628" y="836637"/>
                </a:lnTo>
                <a:lnTo>
                  <a:pt x="233921" y="871410"/>
                </a:lnTo>
                <a:lnTo>
                  <a:pt x="269608" y="903160"/>
                </a:lnTo>
                <a:lnTo>
                  <a:pt x="305104" y="931811"/>
                </a:lnTo>
                <a:lnTo>
                  <a:pt x="339788" y="957224"/>
                </a:lnTo>
                <a:lnTo>
                  <a:pt x="373037" y="979335"/>
                </a:lnTo>
                <a:lnTo>
                  <a:pt x="432790" y="1013180"/>
                </a:lnTo>
                <a:lnTo>
                  <a:pt x="466178" y="976591"/>
                </a:lnTo>
                <a:lnTo>
                  <a:pt x="494601" y="935863"/>
                </a:lnTo>
                <a:lnTo>
                  <a:pt x="517563" y="891476"/>
                </a:lnTo>
                <a:lnTo>
                  <a:pt x="534581" y="843940"/>
                </a:lnTo>
                <a:lnTo>
                  <a:pt x="545147" y="793711"/>
                </a:lnTo>
                <a:lnTo>
                  <a:pt x="548792" y="741299"/>
                </a:lnTo>
                <a:close/>
              </a:path>
              <a:path w="981075" h="1013460">
                <a:moveTo>
                  <a:pt x="936028" y="611339"/>
                </a:moveTo>
                <a:lnTo>
                  <a:pt x="926325" y="563473"/>
                </a:lnTo>
                <a:lnTo>
                  <a:pt x="913726" y="516724"/>
                </a:lnTo>
                <a:lnTo>
                  <a:pt x="898347" y="471182"/>
                </a:lnTo>
                <a:lnTo>
                  <a:pt x="880262" y="426935"/>
                </a:lnTo>
                <a:lnTo>
                  <a:pt x="859574" y="384098"/>
                </a:lnTo>
                <a:lnTo>
                  <a:pt x="836396" y="342760"/>
                </a:lnTo>
                <a:lnTo>
                  <a:pt x="810818" y="303022"/>
                </a:lnTo>
                <a:lnTo>
                  <a:pt x="782929" y="264985"/>
                </a:lnTo>
                <a:lnTo>
                  <a:pt x="752843" y="228752"/>
                </a:lnTo>
                <a:lnTo>
                  <a:pt x="720661" y="194411"/>
                </a:lnTo>
                <a:lnTo>
                  <a:pt x="686473" y="162077"/>
                </a:lnTo>
                <a:lnTo>
                  <a:pt x="650367" y="131838"/>
                </a:lnTo>
                <a:lnTo>
                  <a:pt x="612457" y="103797"/>
                </a:lnTo>
                <a:lnTo>
                  <a:pt x="572846" y="78054"/>
                </a:lnTo>
                <a:lnTo>
                  <a:pt x="531622" y="54698"/>
                </a:lnTo>
                <a:lnTo>
                  <a:pt x="488886" y="33845"/>
                </a:lnTo>
                <a:lnTo>
                  <a:pt x="444728" y="15570"/>
                </a:lnTo>
                <a:lnTo>
                  <a:pt x="399262" y="0"/>
                </a:lnTo>
                <a:lnTo>
                  <a:pt x="0" y="0"/>
                </a:lnTo>
                <a:lnTo>
                  <a:pt x="0" y="290944"/>
                </a:lnTo>
                <a:lnTo>
                  <a:pt x="40779" y="277431"/>
                </a:lnTo>
                <a:lnTo>
                  <a:pt x="83045" y="267525"/>
                </a:lnTo>
                <a:lnTo>
                  <a:pt x="126631" y="261429"/>
                </a:lnTo>
                <a:lnTo>
                  <a:pt x="171373" y="259359"/>
                </a:lnTo>
                <a:lnTo>
                  <a:pt x="220573" y="261848"/>
                </a:lnTo>
                <a:lnTo>
                  <a:pt x="268363" y="269163"/>
                </a:lnTo>
                <a:lnTo>
                  <a:pt x="314515" y="281063"/>
                </a:lnTo>
                <a:lnTo>
                  <a:pt x="358762" y="297294"/>
                </a:lnTo>
                <a:lnTo>
                  <a:pt x="400875" y="317614"/>
                </a:lnTo>
                <a:lnTo>
                  <a:pt x="440613" y="341782"/>
                </a:lnTo>
                <a:lnTo>
                  <a:pt x="477710" y="369544"/>
                </a:lnTo>
                <a:lnTo>
                  <a:pt x="511949" y="400672"/>
                </a:lnTo>
                <a:lnTo>
                  <a:pt x="543077" y="434911"/>
                </a:lnTo>
                <a:lnTo>
                  <a:pt x="570839" y="472020"/>
                </a:lnTo>
                <a:lnTo>
                  <a:pt x="595007" y="511759"/>
                </a:lnTo>
                <a:lnTo>
                  <a:pt x="615327" y="553885"/>
                </a:lnTo>
                <a:lnTo>
                  <a:pt x="631545" y="598144"/>
                </a:lnTo>
                <a:lnTo>
                  <a:pt x="643445" y="644296"/>
                </a:lnTo>
                <a:lnTo>
                  <a:pt x="650760" y="692099"/>
                </a:lnTo>
                <a:lnTo>
                  <a:pt x="653249" y="741299"/>
                </a:lnTo>
                <a:lnTo>
                  <a:pt x="650113" y="796417"/>
                </a:lnTo>
                <a:lnTo>
                  <a:pt x="640930" y="849731"/>
                </a:lnTo>
                <a:lnTo>
                  <a:pt x="626046" y="900874"/>
                </a:lnTo>
                <a:lnTo>
                  <a:pt x="605840" y="949540"/>
                </a:lnTo>
                <a:lnTo>
                  <a:pt x="580631" y="995362"/>
                </a:lnTo>
                <a:lnTo>
                  <a:pt x="615454" y="974102"/>
                </a:lnTo>
                <a:lnTo>
                  <a:pt x="652665" y="948740"/>
                </a:lnTo>
                <a:lnTo>
                  <a:pt x="691413" y="919391"/>
                </a:lnTo>
                <a:lnTo>
                  <a:pt x="730872" y="886180"/>
                </a:lnTo>
                <a:lnTo>
                  <a:pt x="770229" y="849210"/>
                </a:lnTo>
                <a:lnTo>
                  <a:pt x="808621" y="808609"/>
                </a:lnTo>
                <a:lnTo>
                  <a:pt x="838174" y="773442"/>
                </a:lnTo>
                <a:lnTo>
                  <a:pt x="866127" y="736053"/>
                </a:lnTo>
                <a:lnTo>
                  <a:pt x="892022" y="696531"/>
                </a:lnTo>
                <a:lnTo>
                  <a:pt x="915466" y="654939"/>
                </a:lnTo>
                <a:lnTo>
                  <a:pt x="936028" y="611339"/>
                </a:lnTo>
                <a:close/>
              </a:path>
              <a:path w="981075" h="1013460">
                <a:moveTo>
                  <a:pt x="981075" y="12"/>
                </a:moveTo>
                <a:lnTo>
                  <a:pt x="645198" y="12"/>
                </a:lnTo>
                <a:lnTo>
                  <a:pt x="684822" y="26962"/>
                </a:lnTo>
                <a:lnTo>
                  <a:pt x="722871" y="55968"/>
                </a:lnTo>
                <a:lnTo>
                  <a:pt x="759256" y="86956"/>
                </a:lnTo>
                <a:lnTo>
                  <a:pt x="793915" y="119849"/>
                </a:lnTo>
                <a:lnTo>
                  <a:pt x="826744" y="154546"/>
                </a:lnTo>
                <a:lnTo>
                  <a:pt x="857681" y="190982"/>
                </a:lnTo>
                <a:lnTo>
                  <a:pt x="886650" y="229082"/>
                </a:lnTo>
                <a:lnTo>
                  <a:pt x="913549" y="268744"/>
                </a:lnTo>
                <a:lnTo>
                  <a:pt x="938301" y="309905"/>
                </a:lnTo>
                <a:lnTo>
                  <a:pt x="960843" y="352475"/>
                </a:lnTo>
                <a:lnTo>
                  <a:pt x="981075" y="396392"/>
                </a:lnTo>
                <a:lnTo>
                  <a:pt x="981075" y="12"/>
                </a:lnTo>
                <a:close/>
              </a:path>
            </a:pathLst>
          </a:custGeom>
          <a:solidFill>
            <a:srgbClr val="EA43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1E2131F-795D-A145-ACFB-DAA06BE644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29522" y="3034749"/>
            <a:ext cx="1154338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800" b="0" i="1">
                <a:solidFill>
                  <a:schemeClr val="bg1"/>
                </a:solidFill>
                <a:latin typeface="Libre Baskerville" panose="02000000000000000000" pitchFamily="2" charset="0"/>
                <a:ea typeface="Baskerville" panose="02020502070401020303" pitchFamily="18" charset="0"/>
              </a:defRPr>
            </a:lvl1pPr>
          </a:lstStyle>
          <a:p>
            <a:pPr lvl="0"/>
            <a:r>
              <a:rPr lang="fr-FR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40024431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sous part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lipse 10">
            <a:extLst>
              <a:ext uri="{FF2B5EF4-FFF2-40B4-BE49-F238E27FC236}">
                <a16:creationId xmlns:a16="http://schemas.microsoft.com/office/drawing/2014/main" id="{E459ECA7-285C-4B81-9089-9F81A1A5D47C}"/>
              </a:ext>
            </a:extLst>
          </p:cNvPr>
          <p:cNvSpPr/>
          <p:nvPr userDrawn="1"/>
        </p:nvSpPr>
        <p:spPr>
          <a:xfrm>
            <a:off x="1382033" y="883199"/>
            <a:ext cx="3384000" cy="338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Espace réservé pour une image  8">
            <a:extLst>
              <a:ext uri="{FF2B5EF4-FFF2-40B4-BE49-F238E27FC236}">
                <a16:creationId xmlns:a16="http://schemas.microsoft.com/office/drawing/2014/main" id="{A2FCC69B-7EDD-4D67-B6EA-C1308BCCCD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2033" y="2590801"/>
            <a:ext cx="3384000" cy="3384000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33799E9-2D41-CB4F-B4CD-FB7C26D7E2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327858" y="2850508"/>
            <a:ext cx="5536213" cy="1156983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>
            <a:lvl1pPr marL="0" indent="0">
              <a:lnSpc>
                <a:spcPct val="100000"/>
              </a:lnSpc>
              <a:buFontTx/>
              <a:buNone/>
              <a:defRPr lang="fr-FR" sz="3600" b="0" i="0" kern="0" cap="all" spc="80" baseline="0" dirty="0" smtClean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12700" marR="5080" lvl="0">
              <a:lnSpc>
                <a:spcPct val="107600"/>
              </a:lnSpc>
              <a:spcBef>
                <a:spcPts val="90"/>
              </a:spcBef>
            </a:pPr>
            <a:r>
              <a:rPr lang="en-US"/>
              <a:t>click to change the mask text styles</a:t>
            </a: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D278C5B5-B27D-754F-93F7-E5DF971CCDE0}"/>
              </a:ext>
            </a:extLst>
          </p:cNvPr>
          <p:cNvSpPr>
            <a:spLocks noChangeAspect="1"/>
          </p:cNvSpPr>
          <p:nvPr userDrawn="1"/>
        </p:nvSpPr>
        <p:spPr>
          <a:xfrm>
            <a:off x="11408107" y="293136"/>
            <a:ext cx="174248" cy="180000"/>
          </a:xfrm>
          <a:custGeom>
            <a:avLst/>
            <a:gdLst/>
            <a:ahLst/>
            <a:cxnLst/>
            <a:rect l="l" t="t" r="r" b="b"/>
            <a:pathLst>
              <a:path w="981075" h="1013460">
                <a:moveTo>
                  <a:pt x="548792" y="741299"/>
                </a:moveTo>
                <a:lnTo>
                  <a:pt x="545846" y="694016"/>
                </a:lnTo>
                <a:lnTo>
                  <a:pt x="537235" y="648474"/>
                </a:lnTo>
                <a:lnTo>
                  <a:pt x="523341" y="605015"/>
                </a:lnTo>
                <a:lnTo>
                  <a:pt x="504494" y="564007"/>
                </a:lnTo>
                <a:lnTo>
                  <a:pt x="481076" y="525805"/>
                </a:lnTo>
                <a:lnTo>
                  <a:pt x="453415" y="490753"/>
                </a:lnTo>
                <a:lnTo>
                  <a:pt x="421894" y="459219"/>
                </a:lnTo>
                <a:lnTo>
                  <a:pt x="386842" y="431571"/>
                </a:lnTo>
                <a:lnTo>
                  <a:pt x="348640" y="408139"/>
                </a:lnTo>
                <a:lnTo>
                  <a:pt x="307632" y="389293"/>
                </a:lnTo>
                <a:lnTo>
                  <a:pt x="264185" y="375399"/>
                </a:lnTo>
                <a:lnTo>
                  <a:pt x="218643" y="366788"/>
                </a:lnTo>
                <a:lnTo>
                  <a:pt x="171361" y="363842"/>
                </a:lnTo>
                <a:lnTo>
                  <a:pt x="125882" y="366585"/>
                </a:lnTo>
                <a:lnTo>
                  <a:pt x="82003" y="374586"/>
                </a:lnTo>
                <a:lnTo>
                  <a:pt x="40030" y="387502"/>
                </a:lnTo>
                <a:lnTo>
                  <a:pt x="292" y="405015"/>
                </a:lnTo>
                <a:lnTo>
                  <a:pt x="4381" y="462305"/>
                </a:lnTo>
                <a:lnTo>
                  <a:pt x="14389" y="517486"/>
                </a:lnTo>
                <a:lnTo>
                  <a:pt x="29692" y="570484"/>
                </a:lnTo>
                <a:lnTo>
                  <a:pt x="49695" y="621182"/>
                </a:lnTo>
                <a:lnTo>
                  <a:pt x="73774" y="669480"/>
                </a:lnTo>
                <a:lnTo>
                  <a:pt x="101307" y="715276"/>
                </a:lnTo>
                <a:lnTo>
                  <a:pt x="131711" y="758469"/>
                </a:lnTo>
                <a:lnTo>
                  <a:pt x="164350" y="798957"/>
                </a:lnTo>
                <a:lnTo>
                  <a:pt x="198628" y="836637"/>
                </a:lnTo>
                <a:lnTo>
                  <a:pt x="233921" y="871410"/>
                </a:lnTo>
                <a:lnTo>
                  <a:pt x="269608" y="903160"/>
                </a:lnTo>
                <a:lnTo>
                  <a:pt x="305104" y="931811"/>
                </a:lnTo>
                <a:lnTo>
                  <a:pt x="339788" y="957224"/>
                </a:lnTo>
                <a:lnTo>
                  <a:pt x="373037" y="979335"/>
                </a:lnTo>
                <a:lnTo>
                  <a:pt x="432790" y="1013180"/>
                </a:lnTo>
                <a:lnTo>
                  <a:pt x="466178" y="976591"/>
                </a:lnTo>
                <a:lnTo>
                  <a:pt x="494601" y="935863"/>
                </a:lnTo>
                <a:lnTo>
                  <a:pt x="517563" y="891476"/>
                </a:lnTo>
                <a:lnTo>
                  <a:pt x="534581" y="843940"/>
                </a:lnTo>
                <a:lnTo>
                  <a:pt x="545147" y="793711"/>
                </a:lnTo>
                <a:lnTo>
                  <a:pt x="548792" y="741299"/>
                </a:lnTo>
                <a:close/>
              </a:path>
              <a:path w="981075" h="1013460">
                <a:moveTo>
                  <a:pt x="936028" y="611339"/>
                </a:moveTo>
                <a:lnTo>
                  <a:pt x="926325" y="563473"/>
                </a:lnTo>
                <a:lnTo>
                  <a:pt x="913726" y="516724"/>
                </a:lnTo>
                <a:lnTo>
                  <a:pt x="898347" y="471182"/>
                </a:lnTo>
                <a:lnTo>
                  <a:pt x="880262" y="426935"/>
                </a:lnTo>
                <a:lnTo>
                  <a:pt x="859574" y="384098"/>
                </a:lnTo>
                <a:lnTo>
                  <a:pt x="836396" y="342760"/>
                </a:lnTo>
                <a:lnTo>
                  <a:pt x="810818" y="303022"/>
                </a:lnTo>
                <a:lnTo>
                  <a:pt x="782929" y="264985"/>
                </a:lnTo>
                <a:lnTo>
                  <a:pt x="752843" y="228752"/>
                </a:lnTo>
                <a:lnTo>
                  <a:pt x="720661" y="194411"/>
                </a:lnTo>
                <a:lnTo>
                  <a:pt x="686473" y="162077"/>
                </a:lnTo>
                <a:lnTo>
                  <a:pt x="650367" y="131838"/>
                </a:lnTo>
                <a:lnTo>
                  <a:pt x="612457" y="103797"/>
                </a:lnTo>
                <a:lnTo>
                  <a:pt x="572846" y="78054"/>
                </a:lnTo>
                <a:lnTo>
                  <a:pt x="531622" y="54698"/>
                </a:lnTo>
                <a:lnTo>
                  <a:pt x="488886" y="33845"/>
                </a:lnTo>
                <a:lnTo>
                  <a:pt x="444728" y="15570"/>
                </a:lnTo>
                <a:lnTo>
                  <a:pt x="399262" y="0"/>
                </a:lnTo>
                <a:lnTo>
                  <a:pt x="0" y="0"/>
                </a:lnTo>
                <a:lnTo>
                  <a:pt x="0" y="290944"/>
                </a:lnTo>
                <a:lnTo>
                  <a:pt x="40779" y="277431"/>
                </a:lnTo>
                <a:lnTo>
                  <a:pt x="83045" y="267525"/>
                </a:lnTo>
                <a:lnTo>
                  <a:pt x="126631" y="261429"/>
                </a:lnTo>
                <a:lnTo>
                  <a:pt x="171373" y="259359"/>
                </a:lnTo>
                <a:lnTo>
                  <a:pt x="220573" y="261848"/>
                </a:lnTo>
                <a:lnTo>
                  <a:pt x="268363" y="269163"/>
                </a:lnTo>
                <a:lnTo>
                  <a:pt x="314515" y="281063"/>
                </a:lnTo>
                <a:lnTo>
                  <a:pt x="358762" y="297294"/>
                </a:lnTo>
                <a:lnTo>
                  <a:pt x="400875" y="317614"/>
                </a:lnTo>
                <a:lnTo>
                  <a:pt x="440613" y="341782"/>
                </a:lnTo>
                <a:lnTo>
                  <a:pt x="477710" y="369544"/>
                </a:lnTo>
                <a:lnTo>
                  <a:pt x="511949" y="400672"/>
                </a:lnTo>
                <a:lnTo>
                  <a:pt x="543077" y="434911"/>
                </a:lnTo>
                <a:lnTo>
                  <a:pt x="570839" y="472020"/>
                </a:lnTo>
                <a:lnTo>
                  <a:pt x="595007" y="511759"/>
                </a:lnTo>
                <a:lnTo>
                  <a:pt x="615327" y="553885"/>
                </a:lnTo>
                <a:lnTo>
                  <a:pt x="631545" y="598144"/>
                </a:lnTo>
                <a:lnTo>
                  <a:pt x="643445" y="644296"/>
                </a:lnTo>
                <a:lnTo>
                  <a:pt x="650760" y="692099"/>
                </a:lnTo>
                <a:lnTo>
                  <a:pt x="653249" y="741299"/>
                </a:lnTo>
                <a:lnTo>
                  <a:pt x="650113" y="796417"/>
                </a:lnTo>
                <a:lnTo>
                  <a:pt x="640930" y="849731"/>
                </a:lnTo>
                <a:lnTo>
                  <a:pt x="626046" y="900874"/>
                </a:lnTo>
                <a:lnTo>
                  <a:pt x="605840" y="949540"/>
                </a:lnTo>
                <a:lnTo>
                  <a:pt x="580631" y="995362"/>
                </a:lnTo>
                <a:lnTo>
                  <a:pt x="615454" y="974102"/>
                </a:lnTo>
                <a:lnTo>
                  <a:pt x="652665" y="948740"/>
                </a:lnTo>
                <a:lnTo>
                  <a:pt x="691413" y="919391"/>
                </a:lnTo>
                <a:lnTo>
                  <a:pt x="730872" y="886180"/>
                </a:lnTo>
                <a:lnTo>
                  <a:pt x="770229" y="849210"/>
                </a:lnTo>
                <a:lnTo>
                  <a:pt x="808621" y="808609"/>
                </a:lnTo>
                <a:lnTo>
                  <a:pt x="838174" y="773442"/>
                </a:lnTo>
                <a:lnTo>
                  <a:pt x="866127" y="736053"/>
                </a:lnTo>
                <a:lnTo>
                  <a:pt x="892022" y="696531"/>
                </a:lnTo>
                <a:lnTo>
                  <a:pt x="915466" y="654939"/>
                </a:lnTo>
                <a:lnTo>
                  <a:pt x="936028" y="611339"/>
                </a:lnTo>
                <a:close/>
              </a:path>
              <a:path w="981075" h="1013460">
                <a:moveTo>
                  <a:pt x="981075" y="12"/>
                </a:moveTo>
                <a:lnTo>
                  <a:pt x="645198" y="12"/>
                </a:lnTo>
                <a:lnTo>
                  <a:pt x="684822" y="26962"/>
                </a:lnTo>
                <a:lnTo>
                  <a:pt x="722871" y="55968"/>
                </a:lnTo>
                <a:lnTo>
                  <a:pt x="759256" y="86956"/>
                </a:lnTo>
                <a:lnTo>
                  <a:pt x="793915" y="119849"/>
                </a:lnTo>
                <a:lnTo>
                  <a:pt x="826744" y="154546"/>
                </a:lnTo>
                <a:lnTo>
                  <a:pt x="857681" y="190982"/>
                </a:lnTo>
                <a:lnTo>
                  <a:pt x="886650" y="229082"/>
                </a:lnTo>
                <a:lnTo>
                  <a:pt x="913549" y="268744"/>
                </a:lnTo>
                <a:lnTo>
                  <a:pt x="938301" y="309905"/>
                </a:lnTo>
                <a:lnTo>
                  <a:pt x="960843" y="352475"/>
                </a:lnTo>
                <a:lnTo>
                  <a:pt x="981075" y="396392"/>
                </a:lnTo>
                <a:lnTo>
                  <a:pt x="981075" y="12"/>
                </a:lnTo>
                <a:close/>
              </a:path>
            </a:pathLst>
          </a:custGeom>
          <a:solidFill>
            <a:srgbClr val="EA43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1E2131F-795D-A145-ACFB-DAA06BE644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29522" y="3034749"/>
            <a:ext cx="1154338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800" b="0" i="1">
                <a:solidFill>
                  <a:schemeClr val="bg1"/>
                </a:solidFill>
                <a:latin typeface="Libre Baskerville" panose="02000000000000000000" pitchFamily="2" charset="0"/>
                <a:ea typeface="Baskerville" panose="02020502070401020303" pitchFamily="18" charset="0"/>
              </a:defRPr>
            </a:lvl1pPr>
          </a:lstStyle>
          <a:p>
            <a:pPr lvl="0"/>
            <a:r>
              <a:rPr lang="fr-FR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19640312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seul +fond trame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92ABA2DD-5E7F-3F41-A851-532B5D4A1E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5" b="51389"/>
          <a:stretch/>
        </p:blipFill>
        <p:spPr>
          <a:xfrm>
            <a:off x="-1" y="0"/>
            <a:ext cx="12181947" cy="3333750"/>
          </a:xfrm>
          <a:prstGeom prst="rect">
            <a:avLst/>
          </a:prstGeom>
        </p:spPr>
      </p:pic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0AB575C4-54D3-1D47-8E37-15E11ED09E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769" y="473136"/>
            <a:ext cx="11723231" cy="767187"/>
          </a:xfrm>
          <a:prstGeom prst="rect">
            <a:avLst/>
          </a:prstGeom>
        </p:spPr>
        <p:txBody>
          <a:bodyPr anchor="b">
            <a:noAutofit/>
          </a:bodyPr>
          <a:lstStyle>
            <a:lvl1pPr marL="12700" marR="0" indent="0" algn="l" defTabSz="914400" rtl="0" eaLnBrk="1" fontAlgn="auto" latinLnBrk="0" hangingPunct="1">
              <a:lnSpc>
                <a:spcPts val="5855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fr-FR" sz="3000" b="0" i="1" u="none" strike="noStrike" kern="0" cap="none" spc="-25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bre Baskerville" panose="02000000000000000000" pitchFamily="2" charset="0"/>
                <a:ea typeface="+mj-ea"/>
                <a:cs typeface="Libre Baskerville" panose="02000000000000000000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ts val="5855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change the mask text styles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3B43C9DE-D74E-CC4F-8588-92FA289961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8769" y="1175009"/>
            <a:ext cx="11723231" cy="7195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kumimoji="0" lang="fr-FR" sz="3000" b="0" i="0" u="none" strike="noStrike" kern="0" cap="all" spc="-5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ato-Light"/>
                <a:ea typeface="+mj-ea"/>
                <a:cs typeface="Lato-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33" name="object 7">
            <a:extLst>
              <a:ext uri="{FF2B5EF4-FFF2-40B4-BE49-F238E27FC236}">
                <a16:creationId xmlns:a16="http://schemas.microsoft.com/office/drawing/2014/main" id="{CFCB5185-3C9F-1141-AC80-AF9D43415CFB}"/>
              </a:ext>
            </a:extLst>
          </p:cNvPr>
          <p:cNvSpPr>
            <a:spLocks noChangeAspect="1"/>
          </p:cNvSpPr>
          <p:nvPr userDrawn="1"/>
        </p:nvSpPr>
        <p:spPr>
          <a:xfrm>
            <a:off x="11408107" y="293136"/>
            <a:ext cx="174248" cy="180000"/>
          </a:xfrm>
          <a:custGeom>
            <a:avLst/>
            <a:gdLst/>
            <a:ahLst/>
            <a:cxnLst/>
            <a:rect l="l" t="t" r="r" b="b"/>
            <a:pathLst>
              <a:path w="981075" h="1013460">
                <a:moveTo>
                  <a:pt x="548792" y="741299"/>
                </a:moveTo>
                <a:lnTo>
                  <a:pt x="545846" y="694016"/>
                </a:lnTo>
                <a:lnTo>
                  <a:pt x="537235" y="648474"/>
                </a:lnTo>
                <a:lnTo>
                  <a:pt x="523341" y="605015"/>
                </a:lnTo>
                <a:lnTo>
                  <a:pt x="504494" y="564007"/>
                </a:lnTo>
                <a:lnTo>
                  <a:pt x="481076" y="525805"/>
                </a:lnTo>
                <a:lnTo>
                  <a:pt x="453415" y="490753"/>
                </a:lnTo>
                <a:lnTo>
                  <a:pt x="421894" y="459219"/>
                </a:lnTo>
                <a:lnTo>
                  <a:pt x="386842" y="431571"/>
                </a:lnTo>
                <a:lnTo>
                  <a:pt x="348640" y="408139"/>
                </a:lnTo>
                <a:lnTo>
                  <a:pt x="307632" y="389293"/>
                </a:lnTo>
                <a:lnTo>
                  <a:pt x="264185" y="375399"/>
                </a:lnTo>
                <a:lnTo>
                  <a:pt x="218643" y="366788"/>
                </a:lnTo>
                <a:lnTo>
                  <a:pt x="171361" y="363842"/>
                </a:lnTo>
                <a:lnTo>
                  <a:pt x="125882" y="366585"/>
                </a:lnTo>
                <a:lnTo>
                  <a:pt x="82003" y="374586"/>
                </a:lnTo>
                <a:lnTo>
                  <a:pt x="40030" y="387502"/>
                </a:lnTo>
                <a:lnTo>
                  <a:pt x="292" y="405015"/>
                </a:lnTo>
                <a:lnTo>
                  <a:pt x="4381" y="462305"/>
                </a:lnTo>
                <a:lnTo>
                  <a:pt x="14389" y="517486"/>
                </a:lnTo>
                <a:lnTo>
                  <a:pt x="29692" y="570484"/>
                </a:lnTo>
                <a:lnTo>
                  <a:pt x="49695" y="621182"/>
                </a:lnTo>
                <a:lnTo>
                  <a:pt x="73774" y="669480"/>
                </a:lnTo>
                <a:lnTo>
                  <a:pt x="101307" y="715276"/>
                </a:lnTo>
                <a:lnTo>
                  <a:pt x="131711" y="758469"/>
                </a:lnTo>
                <a:lnTo>
                  <a:pt x="164350" y="798957"/>
                </a:lnTo>
                <a:lnTo>
                  <a:pt x="198628" y="836637"/>
                </a:lnTo>
                <a:lnTo>
                  <a:pt x="233921" y="871410"/>
                </a:lnTo>
                <a:lnTo>
                  <a:pt x="269608" y="903160"/>
                </a:lnTo>
                <a:lnTo>
                  <a:pt x="305104" y="931811"/>
                </a:lnTo>
                <a:lnTo>
                  <a:pt x="339788" y="957224"/>
                </a:lnTo>
                <a:lnTo>
                  <a:pt x="373037" y="979335"/>
                </a:lnTo>
                <a:lnTo>
                  <a:pt x="432790" y="1013180"/>
                </a:lnTo>
                <a:lnTo>
                  <a:pt x="466178" y="976591"/>
                </a:lnTo>
                <a:lnTo>
                  <a:pt x="494601" y="935863"/>
                </a:lnTo>
                <a:lnTo>
                  <a:pt x="517563" y="891476"/>
                </a:lnTo>
                <a:lnTo>
                  <a:pt x="534581" y="843940"/>
                </a:lnTo>
                <a:lnTo>
                  <a:pt x="545147" y="793711"/>
                </a:lnTo>
                <a:lnTo>
                  <a:pt x="548792" y="741299"/>
                </a:lnTo>
                <a:close/>
              </a:path>
              <a:path w="981075" h="1013460">
                <a:moveTo>
                  <a:pt x="936028" y="611339"/>
                </a:moveTo>
                <a:lnTo>
                  <a:pt x="926325" y="563473"/>
                </a:lnTo>
                <a:lnTo>
                  <a:pt x="913726" y="516724"/>
                </a:lnTo>
                <a:lnTo>
                  <a:pt x="898347" y="471182"/>
                </a:lnTo>
                <a:lnTo>
                  <a:pt x="880262" y="426935"/>
                </a:lnTo>
                <a:lnTo>
                  <a:pt x="859574" y="384098"/>
                </a:lnTo>
                <a:lnTo>
                  <a:pt x="836396" y="342760"/>
                </a:lnTo>
                <a:lnTo>
                  <a:pt x="810818" y="303022"/>
                </a:lnTo>
                <a:lnTo>
                  <a:pt x="782929" y="264985"/>
                </a:lnTo>
                <a:lnTo>
                  <a:pt x="752843" y="228752"/>
                </a:lnTo>
                <a:lnTo>
                  <a:pt x="720661" y="194411"/>
                </a:lnTo>
                <a:lnTo>
                  <a:pt x="686473" y="162077"/>
                </a:lnTo>
                <a:lnTo>
                  <a:pt x="650367" y="131838"/>
                </a:lnTo>
                <a:lnTo>
                  <a:pt x="612457" y="103797"/>
                </a:lnTo>
                <a:lnTo>
                  <a:pt x="572846" y="78054"/>
                </a:lnTo>
                <a:lnTo>
                  <a:pt x="531622" y="54698"/>
                </a:lnTo>
                <a:lnTo>
                  <a:pt x="488886" y="33845"/>
                </a:lnTo>
                <a:lnTo>
                  <a:pt x="444728" y="15570"/>
                </a:lnTo>
                <a:lnTo>
                  <a:pt x="399262" y="0"/>
                </a:lnTo>
                <a:lnTo>
                  <a:pt x="0" y="0"/>
                </a:lnTo>
                <a:lnTo>
                  <a:pt x="0" y="290944"/>
                </a:lnTo>
                <a:lnTo>
                  <a:pt x="40779" y="277431"/>
                </a:lnTo>
                <a:lnTo>
                  <a:pt x="83045" y="267525"/>
                </a:lnTo>
                <a:lnTo>
                  <a:pt x="126631" y="261429"/>
                </a:lnTo>
                <a:lnTo>
                  <a:pt x="171373" y="259359"/>
                </a:lnTo>
                <a:lnTo>
                  <a:pt x="220573" y="261848"/>
                </a:lnTo>
                <a:lnTo>
                  <a:pt x="268363" y="269163"/>
                </a:lnTo>
                <a:lnTo>
                  <a:pt x="314515" y="281063"/>
                </a:lnTo>
                <a:lnTo>
                  <a:pt x="358762" y="297294"/>
                </a:lnTo>
                <a:lnTo>
                  <a:pt x="400875" y="317614"/>
                </a:lnTo>
                <a:lnTo>
                  <a:pt x="440613" y="341782"/>
                </a:lnTo>
                <a:lnTo>
                  <a:pt x="477710" y="369544"/>
                </a:lnTo>
                <a:lnTo>
                  <a:pt x="511949" y="400672"/>
                </a:lnTo>
                <a:lnTo>
                  <a:pt x="543077" y="434911"/>
                </a:lnTo>
                <a:lnTo>
                  <a:pt x="570839" y="472020"/>
                </a:lnTo>
                <a:lnTo>
                  <a:pt x="595007" y="511759"/>
                </a:lnTo>
                <a:lnTo>
                  <a:pt x="615327" y="553885"/>
                </a:lnTo>
                <a:lnTo>
                  <a:pt x="631545" y="598144"/>
                </a:lnTo>
                <a:lnTo>
                  <a:pt x="643445" y="644296"/>
                </a:lnTo>
                <a:lnTo>
                  <a:pt x="650760" y="692099"/>
                </a:lnTo>
                <a:lnTo>
                  <a:pt x="653249" y="741299"/>
                </a:lnTo>
                <a:lnTo>
                  <a:pt x="650113" y="796417"/>
                </a:lnTo>
                <a:lnTo>
                  <a:pt x="640930" y="849731"/>
                </a:lnTo>
                <a:lnTo>
                  <a:pt x="626046" y="900874"/>
                </a:lnTo>
                <a:lnTo>
                  <a:pt x="605840" y="949540"/>
                </a:lnTo>
                <a:lnTo>
                  <a:pt x="580631" y="995362"/>
                </a:lnTo>
                <a:lnTo>
                  <a:pt x="615454" y="974102"/>
                </a:lnTo>
                <a:lnTo>
                  <a:pt x="652665" y="948740"/>
                </a:lnTo>
                <a:lnTo>
                  <a:pt x="691413" y="919391"/>
                </a:lnTo>
                <a:lnTo>
                  <a:pt x="730872" y="886180"/>
                </a:lnTo>
                <a:lnTo>
                  <a:pt x="770229" y="849210"/>
                </a:lnTo>
                <a:lnTo>
                  <a:pt x="808621" y="808609"/>
                </a:lnTo>
                <a:lnTo>
                  <a:pt x="838174" y="773442"/>
                </a:lnTo>
                <a:lnTo>
                  <a:pt x="866127" y="736053"/>
                </a:lnTo>
                <a:lnTo>
                  <a:pt x="892022" y="696531"/>
                </a:lnTo>
                <a:lnTo>
                  <a:pt x="915466" y="654939"/>
                </a:lnTo>
                <a:lnTo>
                  <a:pt x="936028" y="611339"/>
                </a:lnTo>
                <a:close/>
              </a:path>
              <a:path w="981075" h="1013460">
                <a:moveTo>
                  <a:pt x="981075" y="12"/>
                </a:moveTo>
                <a:lnTo>
                  <a:pt x="645198" y="12"/>
                </a:lnTo>
                <a:lnTo>
                  <a:pt x="684822" y="26962"/>
                </a:lnTo>
                <a:lnTo>
                  <a:pt x="722871" y="55968"/>
                </a:lnTo>
                <a:lnTo>
                  <a:pt x="759256" y="86956"/>
                </a:lnTo>
                <a:lnTo>
                  <a:pt x="793915" y="119849"/>
                </a:lnTo>
                <a:lnTo>
                  <a:pt x="826744" y="154546"/>
                </a:lnTo>
                <a:lnTo>
                  <a:pt x="857681" y="190982"/>
                </a:lnTo>
                <a:lnTo>
                  <a:pt x="886650" y="229082"/>
                </a:lnTo>
                <a:lnTo>
                  <a:pt x="913549" y="268744"/>
                </a:lnTo>
                <a:lnTo>
                  <a:pt x="938301" y="309905"/>
                </a:lnTo>
                <a:lnTo>
                  <a:pt x="960843" y="352475"/>
                </a:lnTo>
                <a:lnTo>
                  <a:pt x="981075" y="396392"/>
                </a:lnTo>
                <a:lnTo>
                  <a:pt x="981075" y="12"/>
                </a:lnTo>
                <a:close/>
              </a:path>
            </a:pathLst>
          </a:custGeom>
          <a:solidFill>
            <a:srgbClr val="EA43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A503E55B-7F39-5348-9A73-33E7C82EDF3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34D4FF5-5FCB-2945-841A-A3CAF61B538E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E644D3A-FF98-2941-85FF-FD3F59C2A8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547" y="308526"/>
            <a:ext cx="10515600" cy="150682"/>
          </a:xfrm>
        </p:spPr>
        <p:txBody>
          <a:bodyPr/>
          <a:lstStyle/>
          <a:p>
            <a:r>
              <a:rPr lang="fr-FR"/>
              <a:t>Part </a:t>
            </a:r>
            <a:r>
              <a:rPr lang="fr-FR" err="1"/>
              <a:t>title</a:t>
            </a:r>
            <a:endParaRPr lang="fr-FR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BCB8EE15-7FA2-A04A-9290-EDCE3553D8DA}"/>
              </a:ext>
            </a:extLst>
          </p:cNvPr>
          <p:cNvCxnSpPr/>
          <p:nvPr userDrawn="1"/>
        </p:nvCxnSpPr>
        <p:spPr>
          <a:xfrm>
            <a:off x="11289307" y="6542190"/>
            <a:ext cx="1188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29325E85-A9EB-3E4A-AA28-693319DFAF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0786" y="6115239"/>
            <a:ext cx="11212227" cy="36512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lang="fr-FR" sz="1000" b="0" kern="1200" cap="none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>
              <a:buFontTx/>
              <a:buNone/>
              <a:defRPr lang="fr-FR" sz="800" b="0" kern="1200" baseline="0" dirty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Source :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B293D3B-AD94-DD44-BDD9-7A2576C5CF2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 marL="12700">
              <a:spcBef>
                <a:spcPts val="75"/>
              </a:spcBef>
              <a:tabLst>
                <a:tab pos="3273425" algn="l"/>
              </a:tabLst>
            </a:pPr>
            <a:r>
              <a:rPr lang="fr-FR"/>
              <a:t>TITLE OF THE PRESENTATION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DD1E3D87-6B8D-4894-A301-94743EBB0D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0786" y="5608683"/>
            <a:ext cx="11212227" cy="49712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lang="fr-FR" sz="1200" b="0" kern="1200" cap="none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>
              <a:buFontTx/>
              <a:buNone/>
              <a:defRPr lang="fr-FR" sz="800" b="0" kern="1200" baseline="0" dirty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Risks / disclaimer</a:t>
            </a:r>
          </a:p>
        </p:txBody>
      </p:sp>
    </p:spTree>
    <p:extLst>
      <p:ext uri="{BB962C8B-B14F-4D97-AF65-F5344CB8AC3E}">
        <p14:creationId xmlns:p14="http://schemas.microsoft.com/office/powerpoint/2010/main" val="1937930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e de titre+info+ 1 nom présentate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FC286445-5241-4F28-90C8-D8D30151D7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CC9B5AC-510B-5344-90E7-B2FEFD6BD5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3590602"/>
            <a:ext cx="12192000" cy="91549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 b="0" i="0" cap="all" baseline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CHANGE THE TITLE MASK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D9051B0-3FA1-2341-855A-9309A9773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2888559"/>
            <a:ext cx="12192000" cy="9154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ts val="767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fr-FR" sz="4000" b="0" i="1" u="none" strike="noStrike" kern="0" cap="none" spc="-5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bre Baskerville" panose="02000000000000000000" pitchFamily="2" charset="0"/>
                <a:ea typeface="Baskerville" panose="02020502070401020303" pitchFamily="18" charset="0"/>
                <a:cs typeface="Libre Baskerville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ctr" defTabSz="914400" rtl="0" eaLnBrk="1" fontAlgn="auto" latinLnBrk="0" hangingPunct="1">
              <a:lnSpc>
                <a:spcPts val="767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Change the </a:t>
            </a:r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mask</a:t>
            </a:r>
            <a:endParaRPr lang="fr-FR"/>
          </a:p>
        </p:txBody>
      </p:sp>
      <p:grpSp>
        <p:nvGrpSpPr>
          <p:cNvPr id="6" name="logo ODDO BHF">
            <a:extLst>
              <a:ext uri="{FF2B5EF4-FFF2-40B4-BE49-F238E27FC236}">
                <a16:creationId xmlns:a16="http://schemas.microsoft.com/office/drawing/2014/main" id="{EC93BCE0-EA1D-EE48-9D25-4FCAA121774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932915" y="1496225"/>
            <a:ext cx="2328446" cy="1152000"/>
            <a:chOff x="8116725" y="3291387"/>
            <a:chExt cx="3870960" cy="1915160"/>
          </a:xfrm>
        </p:grpSpPr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3D053AE6-CFDB-FF49-A59F-6AAFFFF9F903}"/>
                </a:ext>
              </a:extLst>
            </p:cNvPr>
            <p:cNvSpPr/>
            <p:nvPr/>
          </p:nvSpPr>
          <p:spPr>
            <a:xfrm>
              <a:off x="9559252" y="3291388"/>
              <a:ext cx="981075" cy="1013460"/>
            </a:xfrm>
            <a:custGeom>
              <a:avLst/>
              <a:gdLst/>
              <a:ahLst/>
              <a:cxnLst/>
              <a:rect l="l" t="t" r="r" b="b"/>
              <a:pathLst>
                <a:path w="981075" h="1013460">
                  <a:moveTo>
                    <a:pt x="548792" y="741299"/>
                  </a:moveTo>
                  <a:lnTo>
                    <a:pt x="545846" y="694016"/>
                  </a:lnTo>
                  <a:lnTo>
                    <a:pt x="537235" y="648474"/>
                  </a:lnTo>
                  <a:lnTo>
                    <a:pt x="523341" y="605015"/>
                  </a:lnTo>
                  <a:lnTo>
                    <a:pt x="504494" y="564007"/>
                  </a:lnTo>
                  <a:lnTo>
                    <a:pt x="481076" y="525805"/>
                  </a:lnTo>
                  <a:lnTo>
                    <a:pt x="453415" y="490753"/>
                  </a:lnTo>
                  <a:lnTo>
                    <a:pt x="421894" y="459219"/>
                  </a:lnTo>
                  <a:lnTo>
                    <a:pt x="386842" y="431571"/>
                  </a:lnTo>
                  <a:lnTo>
                    <a:pt x="348640" y="408139"/>
                  </a:lnTo>
                  <a:lnTo>
                    <a:pt x="307632" y="389293"/>
                  </a:lnTo>
                  <a:lnTo>
                    <a:pt x="264185" y="375399"/>
                  </a:lnTo>
                  <a:lnTo>
                    <a:pt x="218643" y="366788"/>
                  </a:lnTo>
                  <a:lnTo>
                    <a:pt x="171361" y="363842"/>
                  </a:lnTo>
                  <a:lnTo>
                    <a:pt x="125882" y="366585"/>
                  </a:lnTo>
                  <a:lnTo>
                    <a:pt x="82003" y="374586"/>
                  </a:lnTo>
                  <a:lnTo>
                    <a:pt x="40030" y="387502"/>
                  </a:lnTo>
                  <a:lnTo>
                    <a:pt x="292" y="405015"/>
                  </a:lnTo>
                  <a:lnTo>
                    <a:pt x="4381" y="462305"/>
                  </a:lnTo>
                  <a:lnTo>
                    <a:pt x="14389" y="517486"/>
                  </a:lnTo>
                  <a:lnTo>
                    <a:pt x="29692" y="570484"/>
                  </a:lnTo>
                  <a:lnTo>
                    <a:pt x="49695" y="621182"/>
                  </a:lnTo>
                  <a:lnTo>
                    <a:pt x="73774" y="669480"/>
                  </a:lnTo>
                  <a:lnTo>
                    <a:pt x="101307" y="715276"/>
                  </a:lnTo>
                  <a:lnTo>
                    <a:pt x="131711" y="758469"/>
                  </a:lnTo>
                  <a:lnTo>
                    <a:pt x="164350" y="798957"/>
                  </a:lnTo>
                  <a:lnTo>
                    <a:pt x="198628" y="836637"/>
                  </a:lnTo>
                  <a:lnTo>
                    <a:pt x="233921" y="871410"/>
                  </a:lnTo>
                  <a:lnTo>
                    <a:pt x="269608" y="903160"/>
                  </a:lnTo>
                  <a:lnTo>
                    <a:pt x="305104" y="931811"/>
                  </a:lnTo>
                  <a:lnTo>
                    <a:pt x="339788" y="957224"/>
                  </a:lnTo>
                  <a:lnTo>
                    <a:pt x="373037" y="979335"/>
                  </a:lnTo>
                  <a:lnTo>
                    <a:pt x="432790" y="1013180"/>
                  </a:lnTo>
                  <a:lnTo>
                    <a:pt x="466178" y="976591"/>
                  </a:lnTo>
                  <a:lnTo>
                    <a:pt x="494601" y="935863"/>
                  </a:lnTo>
                  <a:lnTo>
                    <a:pt x="517563" y="891476"/>
                  </a:lnTo>
                  <a:lnTo>
                    <a:pt x="534581" y="843940"/>
                  </a:lnTo>
                  <a:lnTo>
                    <a:pt x="545147" y="793711"/>
                  </a:lnTo>
                  <a:lnTo>
                    <a:pt x="548792" y="741299"/>
                  </a:lnTo>
                  <a:close/>
                </a:path>
                <a:path w="981075" h="1013460">
                  <a:moveTo>
                    <a:pt x="936028" y="611339"/>
                  </a:moveTo>
                  <a:lnTo>
                    <a:pt x="926325" y="563473"/>
                  </a:lnTo>
                  <a:lnTo>
                    <a:pt x="913726" y="516724"/>
                  </a:lnTo>
                  <a:lnTo>
                    <a:pt x="898347" y="471182"/>
                  </a:lnTo>
                  <a:lnTo>
                    <a:pt x="880262" y="426935"/>
                  </a:lnTo>
                  <a:lnTo>
                    <a:pt x="859574" y="384098"/>
                  </a:lnTo>
                  <a:lnTo>
                    <a:pt x="836396" y="342760"/>
                  </a:lnTo>
                  <a:lnTo>
                    <a:pt x="810818" y="303022"/>
                  </a:lnTo>
                  <a:lnTo>
                    <a:pt x="782929" y="264985"/>
                  </a:lnTo>
                  <a:lnTo>
                    <a:pt x="752843" y="228752"/>
                  </a:lnTo>
                  <a:lnTo>
                    <a:pt x="720661" y="194411"/>
                  </a:lnTo>
                  <a:lnTo>
                    <a:pt x="686473" y="162077"/>
                  </a:lnTo>
                  <a:lnTo>
                    <a:pt x="650367" y="131838"/>
                  </a:lnTo>
                  <a:lnTo>
                    <a:pt x="612457" y="103797"/>
                  </a:lnTo>
                  <a:lnTo>
                    <a:pt x="572846" y="78054"/>
                  </a:lnTo>
                  <a:lnTo>
                    <a:pt x="531622" y="54698"/>
                  </a:lnTo>
                  <a:lnTo>
                    <a:pt x="488886" y="33845"/>
                  </a:lnTo>
                  <a:lnTo>
                    <a:pt x="444728" y="15570"/>
                  </a:lnTo>
                  <a:lnTo>
                    <a:pt x="399262" y="0"/>
                  </a:lnTo>
                  <a:lnTo>
                    <a:pt x="0" y="0"/>
                  </a:lnTo>
                  <a:lnTo>
                    <a:pt x="0" y="290944"/>
                  </a:lnTo>
                  <a:lnTo>
                    <a:pt x="40779" y="277431"/>
                  </a:lnTo>
                  <a:lnTo>
                    <a:pt x="83045" y="267525"/>
                  </a:lnTo>
                  <a:lnTo>
                    <a:pt x="126631" y="261429"/>
                  </a:lnTo>
                  <a:lnTo>
                    <a:pt x="171373" y="259359"/>
                  </a:lnTo>
                  <a:lnTo>
                    <a:pt x="220573" y="261848"/>
                  </a:lnTo>
                  <a:lnTo>
                    <a:pt x="268363" y="269163"/>
                  </a:lnTo>
                  <a:lnTo>
                    <a:pt x="314515" y="281063"/>
                  </a:lnTo>
                  <a:lnTo>
                    <a:pt x="358762" y="297294"/>
                  </a:lnTo>
                  <a:lnTo>
                    <a:pt x="400875" y="317614"/>
                  </a:lnTo>
                  <a:lnTo>
                    <a:pt x="440613" y="341782"/>
                  </a:lnTo>
                  <a:lnTo>
                    <a:pt x="477710" y="369544"/>
                  </a:lnTo>
                  <a:lnTo>
                    <a:pt x="511949" y="400672"/>
                  </a:lnTo>
                  <a:lnTo>
                    <a:pt x="543077" y="434911"/>
                  </a:lnTo>
                  <a:lnTo>
                    <a:pt x="570839" y="472020"/>
                  </a:lnTo>
                  <a:lnTo>
                    <a:pt x="595007" y="511759"/>
                  </a:lnTo>
                  <a:lnTo>
                    <a:pt x="615327" y="553885"/>
                  </a:lnTo>
                  <a:lnTo>
                    <a:pt x="631545" y="598144"/>
                  </a:lnTo>
                  <a:lnTo>
                    <a:pt x="643445" y="644296"/>
                  </a:lnTo>
                  <a:lnTo>
                    <a:pt x="650760" y="692099"/>
                  </a:lnTo>
                  <a:lnTo>
                    <a:pt x="653249" y="741299"/>
                  </a:lnTo>
                  <a:lnTo>
                    <a:pt x="650113" y="796417"/>
                  </a:lnTo>
                  <a:lnTo>
                    <a:pt x="640930" y="849731"/>
                  </a:lnTo>
                  <a:lnTo>
                    <a:pt x="626046" y="900874"/>
                  </a:lnTo>
                  <a:lnTo>
                    <a:pt x="605840" y="949540"/>
                  </a:lnTo>
                  <a:lnTo>
                    <a:pt x="580631" y="995362"/>
                  </a:lnTo>
                  <a:lnTo>
                    <a:pt x="615454" y="974102"/>
                  </a:lnTo>
                  <a:lnTo>
                    <a:pt x="652665" y="948740"/>
                  </a:lnTo>
                  <a:lnTo>
                    <a:pt x="691413" y="919391"/>
                  </a:lnTo>
                  <a:lnTo>
                    <a:pt x="730872" y="886180"/>
                  </a:lnTo>
                  <a:lnTo>
                    <a:pt x="770229" y="849210"/>
                  </a:lnTo>
                  <a:lnTo>
                    <a:pt x="808621" y="808609"/>
                  </a:lnTo>
                  <a:lnTo>
                    <a:pt x="838174" y="773442"/>
                  </a:lnTo>
                  <a:lnTo>
                    <a:pt x="866127" y="736053"/>
                  </a:lnTo>
                  <a:lnTo>
                    <a:pt x="892022" y="696531"/>
                  </a:lnTo>
                  <a:lnTo>
                    <a:pt x="915466" y="654939"/>
                  </a:lnTo>
                  <a:lnTo>
                    <a:pt x="936028" y="611339"/>
                  </a:lnTo>
                  <a:close/>
                </a:path>
                <a:path w="981075" h="1013460">
                  <a:moveTo>
                    <a:pt x="981075" y="12"/>
                  </a:moveTo>
                  <a:lnTo>
                    <a:pt x="645198" y="12"/>
                  </a:lnTo>
                  <a:lnTo>
                    <a:pt x="684822" y="26962"/>
                  </a:lnTo>
                  <a:lnTo>
                    <a:pt x="722871" y="55968"/>
                  </a:lnTo>
                  <a:lnTo>
                    <a:pt x="759256" y="86956"/>
                  </a:lnTo>
                  <a:lnTo>
                    <a:pt x="793915" y="119849"/>
                  </a:lnTo>
                  <a:lnTo>
                    <a:pt x="826744" y="154546"/>
                  </a:lnTo>
                  <a:lnTo>
                    <a:pt x="857681" y="190982"/>
                  </a:lnTo>
                  <a:lnTo>
                    <a:pt x="886650" y="229082"/>
                  </a:lnTo>
                  <a:lnTo>
                    <a:pt x="913549" y="268744"/>
                  </a:lnTo>
                  <a:lnTo>
                    <a:pt x="938301" y="309905"/>
                  </a:lnTo>
                  <a:lnTo>
                    <a:pt x="960843" y="352475"/>
                  </a:lnTo>
                  <a:lnTo>
                    <a:pt x="981075" y="396392"/>
                  </a:lnTo>
                  <a:lnTo>
                    <a:pt x="981075" y="12"/>
                  </a:lnTo>
                  <a:close/>
                </a:path>
              </a:pathLst>
            </a:custGeom>
            <a:solidFill>
              <a:srgbClr val="EA43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35EE764D-A7A9-FF4E-B33B-8CAB9476D79F}"/>
                </a:ext>
              </a:extLst>
            </p:cNvPr>
            <p:cNvSpPr/>
            <p:nvPr/>
          </p:nvSpPr>
          <p:spPr>
            <a:xfrm>
              <a:off x="8116722" y="4730718"/>
              <a:ext cx="3870960" cy="475615"/>
            </a:xfrm>
            <a:custGeom>
              <a:avLst/>
              <a:gdLst/>
              <a:ahLst/>
              <a:cxnLst/>
              <a:rect l="l" t="t" r="r" b="b"/>
              <a:pathLst>
                <a:path w="3870959" h="475614">
                  <a:moveTo>
                    <a:pt x="467499" y="238887"/>
                  </a:moveTo>
                  <a:lnTo>
                    <a:pt x="462254" y="181254"/>
                  </a:lnTo>
                  <a:lnTo>
                    <a:pt x="447433" y="131953"/>
                  </a:lnTo>
                  <a:lnTo>
                    <a:pt x="424446" y="90792"/>
                  </a:lnTo>
                  <a:lnTo>
                    <a:pt x="394639" y="57569"/>
                  </a:lnTo>
                  <a:lnTo>
                    <a:pt x="386854" y="51943"/>
                  </a:lnTo>
                  <a:lnTo>
                    <a:pt x="386854" y="240182"/>
                  </a:lnTo>
                  <a:lnTo>
                    <a:pt x="383349" y="278777"/>
                  </a:lnTo>
                  <a:lnTo>
                    <a:pt x="372249" y="315810"/>
                  </a:lnTo>
                  <a:lnTo>
                    <a:pt x="352628" y="348869"/>
                  </a:lnTo>
                  <a:lnTo>
                    <a:pt x="323608" y="375488"/>
                  </a:lnTo>
                  <a:lnTo>
                    <a:pt x="284264" y="393255"/>
                  </a:lnTo>
                  <a:lnTo>
                    <a:pt x="233718" y="399719"/>
                  </a:lnTo>
                  <a:lnTo>
                    <a:pt x="175666" y="390182"/>
                  </a:lnTo>
                  <a:lnTo>
                    <a:pt x="132727" y="364731"/>
                  </a:lnTo>
                  <a:lnTo>
                    <a:pt x="103517" y="328104"/>
                  </a:lnTo>
                  <a:lnTo>
                    <a:pt x="86614" y="285000"/>
                  </a:lnTo>
                  <a:lnTo>
                    <a:pt x="80581" y="240182"/>
                  </a:lnTo>
                  <a:lnTo>
                    <a:pt x="85407" y="192532"/>
                  </a:lnTo>
                  <a:lnTo>
                    <a:pt x="99441" y="152006"/>
                  </a:lnTo>
                  <a:lnTo>
                    <a:pt x="122059" y="119291"/>
                  </a:lnTo>
                  <a:lnTo>
                    <a:pt x="152590" y="95072"/>
                  </a:lnTo>
                  <a:lnTo>
                    <a:pt x="190423" y="80035"/>
                  </a:lnTo>
                  <a:lnTo>
                    <a:pt x="234886" y="74879"/>
                  </a:lnTo>
                  <a:lnTo>
                    <a:pt x="270497" y="79209"/>
                  </a:lnTo>
                  <a:lnTo>
                    <a:pt x="337172" y="112966"/>
                  </a:lnTo>
                  <a:lnTo>
                    <a:pt x="363042" y="144233"/>
                  </a:lnTo>
                  <a:lnTo>
                    <a:pt x="380466" y="186334"/>
                  </a:lnTo>
                  <a:lnTo>
                    <a:pt x="386854" y="240182"/>
                  </a:lnTo>
                  <a:lnTo>
                    <a:pt x="386854" y="51943"/>
                  </a:lnTo>
                  <a:lnTo>
                    <a:pt x="359410" y="32080"/>
                  </a:lnTo>
                  <a:lnTo>
                    <a:pt x="320141" y="14122"/>
                  </a:lnTo>
                  <a:lnTo>
                    <a:pt x="278206" y="3492"/>
                  </a:lnTo>
                  <a:lnTo>
                    <a:pt x="234988" y="0"/>
                  </a:lnTo>
                  <a:lnTo>
                    <a:pt x="185788" y="4597"/>
                  </a:lnTo>
                  <a:lnTo>
                    <a:pt x="140817" y="17907"/>
                  </a:lnTo>
                  <a:lnTo>
                    <a:pt x="100787" y="39192"/>
                  </a:lnTo>
                  <a:lnTo>
                    <a:pt x="66408" y="67716"/>
                  </a:lnTo>
                  <a:lnTo>
                    <a:pt x="38417" y="102755"/>
                  </a:lnTo>
                  <a:lnTo>
                    <a:pt x="17526" y="143560"/>
                  </a:lnTo>
                  <a:lnTo>
                    <a:pt x="4457" y="189407"/>
                  </a:lnTo>
                  <a:lnTo>
                    <a:pt x="12" y="238887"/>
                  </a:lnTo>
                  <a:lnTo>
                    <a:pt x="0" y="240182"/>
                  </a:lnTo>
                  <a:lnTo>
                    <a:pt x="3365" y="283362"/>
                  </a:lnTo>
                  <a:lnTo>
                    <a:pt x="13766" y="325869"/>
                  </a:lnTo>
                  <a:lnTo>
                    <a:pt x="31330" y="365671"/>
                  </a:lnTo>
                  <a:lnTo>
                    <a:pt x="56273" y="401383"/>
                  </a:lnTo>
                  <a:lnTo>
                    <a:pt x="88785" y="431596"/>
                  </a:lnTo>
                  <a:lnTo>
                    <a:pt x="129070" y="454914"/>
                  </a:lnTo>
                  <a:lnTo>
                    <a:pt x="177317" y="469925"/>
                  </a:lnTo>
                  <a:lnTo>
                    <a:pt x="233718" y="475246"/>
                  </a:lnTo>
                  <a:lnTo>
                    <a:pt x="290131" y="469912"/>
                  </a:lnTo>
                  <a:lnTo>
                    <a:pt x="338378" y="454850"/>
                  </a:lnTo>
                  <a:lnTo>
                    <a:pt x="378650" y="431482"/>
                  </a:lnTo>
                  <a:lnTo>
                    <a:pt x="411162" y="401180"/>
                  </a:lnTo>
                  <a:lnTo>
                    <a:pt x="436105" y="365366"/>
                  </a:lnTo>
                  <a:lnTo>
                    <a:pt x="453669" y="325450"/>
                  </a:lnTo>
                  <a:lnTo>
                    <a:pt x="464070" y="282829"/>
                  </a:lnTo>
                  <a:lnTo>
                    <a:pt x="467499" y="238887"/>
                  </a:lnTo>
                  <a:close/>
                </a:path>
                <a:path w="3870959" h="475614">
                  <a:moveTo>
                    <a:pt x="1016317" y="233070"/>
                  </a:moveTo>
                  <a:lnTo>
                    <a:pt x="1012304" y="191287"/>
                  </a:lnTo>
                  <a:lnTo>
                    <a:pt x="1001572" y="150749"/>
                  </a:lnTo>
                  <a:lnTo>
                    <a:pt x="983970" y="112788"/>
                  </a:lnTo>
                  <a:lnTo>
                    <a:pt x="964869" y="86398"/>
                  </a:lnTo>
                  <a:lnTo>
                    <a:pt x="959332" y="78740"/>
                  </a:lnTo>
                  <a:lnTo>
                    <a:pt x="935697" y="57378"/>
                  </a:lnTo>
                  <a:lnTo>
                    <a:pt x="935697" y="232625"/>
                  </a:lnTo>
                  <a:lnTo>
                    <a:pt x="933589" y="265239"/>
                  </a:lnTo>
                  <a:lnTo>
                    <a:pt x="912876" y="322961"/>
                  </a:lnTo>
                  <a:lnTo>
                    <a:pt x="873315" y="363893"/>
                  </a:lnTo>
                  <a:lnTo>
                    <a:pt x="819238" y="384340"/>
                  </a:lnTo>
                  <a:lnTo>
                    <a:pt x="787019" y="386918"/>
                  </a:lnTo>
                  <a:lnTo>
                    <a:pt x="693369" y="386918"/>
                  </a:lnTo>
                  <a:lnTo>
                    <a:pt x="693369" y="86398"/>
                  </a:lnTo>
                  <a:lnTo>
                    <a:pt x="787019" y="86398"/>
                  </a:lnTo>
                  <a:lnTo>
                    <a:pt x="827887" y="91249"/>
                  </a:lnTo>
                  <a:lnTo>
                    <a:pt x="867435" y="106781"/>
                  </a:lnTo>
                  <a:lnTo>
                    <a:pt x="901407" y="134531"/>
                  </a:lnTo>
                  <a:lnTo>
                    <a:pt x="925576" y="175971"/>
                  </a:lnTo>
                  <a:lnTo>
                    <a:pt x="935697" y="232625"/>
                  </a:lnTo>
                  <a:lnTo>
                    <a:pt x="935697" y="57378"/>
                  </a:lnTo>
                  <a:lnTo>
                    <a:pt x="927481" y="49936"/>
                  </a:lnTo>
                  <a:lnTo>
                    <a:pt x="888263" y="27698"/>
                  </a:lnTo>
                  <a:lnTo>
                    <a:pt x="841489" y="13385"/>
                  </a:lnTo>
                  <a:lnTo>
                    <a:pt x="787019" y="8318"/>
                  </a:lnTo>
                  <a:lnTo>
                    <a:pt x="612736" y="8318"/>
                  </a:lnTo>
                  <a:lnTo>
                    <a:pt x="612736" y="465645"/>
                  </a:lnTo>
                  <a:lnTo>
                    <a:pt x="787019" y="465645"/>
                  </a:lnTo>
                  <a:lnTo>
                    <a:pt x="836142" y="461594"/>
                  </a:lnTo>
                  <a:lnTo>
                    <a:pt x="880656" y="449567"/>
                  </a:lnTo>
                  <a:lnTo>
                    <a:pt x="919975" y="429806"/>
                  </a:lnTo>
                  <a:lnTo>
                    <a:pt x="953516" y="402526"/>
                  </a:lnTo>
                  <a:lnTo>
                    <a:pt x="965746" y="386918"/>
                  </a:lnTo>
                  <a:lnTo>
                    <a:pt x="980795" y="367715"/>
                  </a:lnTo>
                  <a:lnTo>
                    <a:pt x="1000721" y="326872"/>
                  </a:lnTo>
                  <a:lnTo>
                    <a:pt x="1012748" y="281495"/>
                  </a:lnTo>
                  <a:lnTo>
                    <a:pt x="1016317" y="233070"/>
                  </a:lnTo>
                  <a:close/>
                </a:path>
                <a:path w="3870959" h="475614">
                  <a:moveTo>
                    <a:pt x="1565770" y="233070"/>
                  </a:moveTo>
                  <a:lnTo>
                    <a:pt x="1561757" y="191287"/>
                  </a:lnTo>
                  <a:lnTo>
                    <a:pt x="1551038" y="150761"/>
                  </a:lnTo>
                  <a:lnTo>
                    <a:pt x="1533436" y="112801"/>
                  </a:lnTo>
                  <a:lnTo>
                    <a:pt x="1508798" y="78740"/>
                  </a:lnTo>
                  <a:lnTo>
                    <a:pt x="1485150" y="57353"/>
                  </a:lnTo>
                  <a:lnTo>
                    <a:pt x="1485150" y="232625"/>
                  </a:lnTo>
                  <a:lnTo>
                    <a:pt x="1483042" y="265239"/>
                  </a:lnTo>
                  <a:lnTo>
                    <a:pt x="1462341" y="322961"/>
                  </a:lnTo>
                  <a:lnTo>
                    <a:pt x="1422806" y="363893"/>
                  </a:lnTo>
                  <a:lnTo>
                    <a:pt x="1368717" y="384352"/>
                  </a:lnTo>
                  <a:lnTo>
                    <a:pt x="1336484" y="386918"/>
                  </a:lnTo>
                  <a:lnTo>
                    <a:pt x="1242847" y="386918"/>
                  </a:lnTo>
                  <a:lnTo>
                    <a:pt x="1242847" y="86398"/>
                  </a:lnTo>
                  <a:lnTo>
                    <a:pt x="1336484" y="86398"/>
                  </a:lnTo>
                  <a:lnTo>
                    <a:pt x="1377353" y="91249"/>
                  </a:lnTo>
                  <a:lnTo>
                    <a:pt x="1416900" y="106781"/>
                  </a:lnTo>
                  <a:lnTo>
                    <a:pt x="1450886" y="134531"/>
                  </a:lnTo>
                  <a:lnTo>
                    <a:pt x="1475054" y="175971"/>
                  </a:lnTo>
                  <a:lnTo>
                    <a:pt x="1485150" y="232625"/>
                  </a:lnTo>
                  <a:lnTo>
                    <a:pt x="1485150" y="57353"/>
                  </a:lnTo>
                  <a:lnTo>
                    <a:pt x="1476959" y="49936"/>
                  </a:lnTo>
                  <a:lnTo>
                    <a:pt x="1437741" y="27711"/>
                  </a:lnTo>
                  <a:lnTo>
                    <a:pt x="1390967" y="13385"/>
                  </a:lnTo>
                  <a:lnTo>
                    <a:pt x="1336484" y="8318"/>
                  </a:lnTo>
                  <a:lnTo>
                    <a:pt x="1162189" y="8318"/>
                  </a:lnTo>
                  <a:lnTo>
                    <a:pt x="1162189" y="465632"/>
                  </a:lnTo>
                  <a:lnTo>
                    <a:pt x="1336484" y="465632"/>
                  </a:lnTo>
                  <a:lnTo>
                    <a:pt x="1385620" y="461581"/>
                  </a:lnTo>
                  <a:lnTo>
                    <a:pt x="1430134" y="449567"/>
                  </a:lnTo>
                  <a:lnTo>
                    <a:pt x="1469453" y="429806"/>
                  </a:lnTo>
                  <a:lnTo>
                    <a:pt x="1502968" y="402526"/>
                  </a:lnTo>
                  <a:lnTo>
                    <a:pt x="1515198" y="386918"/>
                  </a:lnTo>
                  <a:lnTo>
                    <a:pt x="1530261" y="367703"/>
                  </a:lnTo>
                  <a:lnTo>
                    <a:pt x="1550187" y="326859"/>
                  </a:lnTo>
                  <a:lnTo>
                    <a:pt x="1562214" y="281495"/>
                  </a:lnTo>
                  <a:lnTo>
                    <a:pt x="1565770" y="233070"/>
                  </a:lnTo>
                  <a:close/>
                </a:path>
                <a:path w="3870959" h="475614">
                  <a:moveTo>
                    <a:pt x="2151735" y="238887"/>
                  </a:moveTo>
                  <a:lnTo>
                    <a:pt x="2146490" y="181254"/>
                  </a:lnTo>
                  <a:lnTo>
                    <a:pt x="2131682" y="131953"/>
                  </a:lnTo>
                  <a:lnTo>
                    <a:pt x="2108682" y="90792"/>
                  </a:lnTo>
                  <a:lnTo>
                    <a:pt x="2078875" y="57569"/>
                  </a:lnTo>
                  <a:lnTo>
                    <a:pt x="2071077" y="51930"/>
                  </a:lnTo>
                  <a:lnTo>
                    <a:pt x="2071077" y="240182"/>
                  </a:lnTo>
                  <a:lnTo>
                    <a:pt x="2067572" y="278777"/>
                  </a:lnTo>
                  <a:lnTo>
                    <a:pt x="2056472" y="315810"/>
                  </a:lnTo>
                  <a:lnTo>
                    <a:pt x="2036851" y="348869"/>
                  </a:lnTo>
                  <a:lnTo>
                    <a:pt x="2007831" y="375488"/>
                  </a:lnTo>
                  <a:lnTo>
                    <a:pt x="1968500" y="393255"/>
                  </a:lnTo>
                  <a:lnTo>
                    <a:pt x="1917954" y="399719"/>
                  </a:lnTo>
                  <a:lnTo>
                    <a:pt x="1859889" y="390182"/>
                  </a:lnTo>
                  <a:lnTo>
                    <a:pt x="1816963" y="364731"/>
                  </a:lnTo>
                  <a:lnTo>
                    <a:pt x="1787753" y="328104"/>
                  </a:lnTo>
                  <a:lnTo>
                    <a:pt x="1770849" y="285000"/>
                  </a:lnTo>
                  <a:lnTo>
                    <a:pt x="1764817" y="240182"/>
                  </a:lnTo>
                  <a:lnTo>
                    <a:pt x="1769643" y="192532"/>
                  </a:lnTo>
                  <a:lnTo>
                    <a:pt x="1783689" y="152006"/>
                  </a:lnTo>
                  <a:lnTo>
                    <a:pt x="1806295" y="119291"/>
                  </a:lnTo>
                  <a:lnTo>
                    <a:pt x="1836839" y="95072"/>
                  </a:lnTo>
                  <a:lnTo>
                    <a:pt x="1874672" y="80035"/>
                  </a:lnTo>
                  <a:lnTo>
                    <a:pt x="1919147" y="74879"/>
                  </a:lnTo>
                  <a:lnTo>
                    <a:pt x="1954733" y="79209"/>
                  </a:lnTo>
                  <a:lnTo>
                    <a:pt x="2021395" y="112966"/>
                  </a:lnTo>
                  <a:lnTo>
                    <a:pt x="2047265" y="144233"/>
                  </a:lnTo>
                  <a:lnTo>
                    <a:pt x="2064689" y="186334"/>
                  </a:lnTo>
                  <a:lnTo>
                    <a:pt x="2071077" y="240182"/>
                  </a:lnTo>
                  <a:lnTo>
                    <a:pt x="2071077" y="51930"/>
                  </a:lnTo>
                  <a:lnTo>
                    <a:pt x="2043645" y="32080"/>
                  </a:lnTo>
                  <a:lnTo>
                    <a:pt x="2004377" y="14122"/>
                  </a:lnTo>
                  <a:lnTo>
                    <a:pt x="1962442" y="3492"/>
                  </a:lnTo>
                  <a:lnTo>
                    <a:pt x="1919224" y="0"/>
                  </a:lnTo>
                  <a:lnTo>
                    <a:pt x="1870024" y="4597"/>
                  </a:lnTo>
                  <a:lnTo>
                    <a:pt x="1825040" y="17907"/>
                  </a:lnTo>
                  <a:lnTo>
                    <a:pt x="1784997" y="39192"/>
                  </a:lnTo>
                  <a:lnTo>
                    <a:pt x="1750631" y="67716"/>
                  </a:lnTo>
                  <a:lnTo>
                    <a:pt x="1722640" y="102755"/>
                  </a:lnTo>
                  <a:lnTo>
                    <a:pt x="1701761" y="143560"/>
                  </a:lnTo>
                  <a:lnTo>
                    <a:pt x="1688693" y="189407"/>
                  </a:lnTo>
                  <a:lnTo>
                    <a:pt x="1684248" y="238887"/>
                  </a:lnTo>
                  <a:lnTo>
                    <a:pt x="1684235" y="240182"/>
                  </a:lnTo>
                  <a:lnTo>
                    <a:pt x="1687601" y="283362"/>
                  </a:lnTo>
                  <a:lnTo>
                    <a:pt x="1698002" y="325869"/>
                  </a:lnTo>
                  <a:lnTo>
                    <a:pt x="1715579" y="365671"/>
                  </a:lnTo>
                  <a:lnTo>
                    <a:pt x="1740522" y="401383"/>
                  </a:lnTo>
                  <a:lnTo>
                    <a:pt x="1773021" y="431596"/>
                  </a:lnTo>
                  <a:lnTo>
                    <a:pt x="1813306" y="454914"/>
                  </a:lnTo>
                  <a:lnTo>
                    <a:pt x="1861553" y="469925"/>
                  </a:lnTo>
                  <a:lnTo>
                    <a:pt x="1917954" y="475246"/>
                  </a:lnTo>
                  <a:lnTo>
                    <a:pt x="1974367" y="469912"/>
                  </a:lnTo>
                  <a:lnTo>
                    <a:pt x="2022614" y="454850"/>
                  </a:lnTo>
                  <a:lnTo>
                    <a:pt x="2062886" y="431482"/>
                  </a:lnTo>
                  <a:lnTo>
                    <a:pt x="2095398" y="401180"/>
                  </a:lnTo>
                  <a:lnTo>
                    <a:pt x="2120341" y="365366"/>
                  </a:lnTo>
                  <a:lnTo>
                    <a:pt x="2137918" y="325450"/>
                  </a:lnTo>
                  <a:lnTo>
                    <a:pt x="2148306" y="282829"/>
                  </a:lnTo>
                  <a:lnTo>
                    <a:pt x="2151735" y="238887"/>
                  </a:lnTo>
                  <a:close/>
                </a:path>
                <a:path w="3870959" h="475614">
                  <a:moveTo>
                    <a:pt x="2836341" y="332905"/>
                  </a:moveTo>
                  <a:lnTo>
                    <a:pt x="2832646" y="306730"/>
                  </a:lnTo>
                  <a:lnTo>
                    <a:pt x="2820822" y="277368"/>
                  </a:lnTo>
                  <a:lnTo>
                    <a:pt x="2813177" y="267398"/>
                  </a:lnTo>
                  <a:lnTo>
                    <a:pt x="2799753" y="249885"/>
                  </a:lnTo>
                  <a:lnTo>
                    <a:pt x="2768320" y="229336"/>
                  </a:lnTo>
                  <a:lnTo>
                    <a:pt x="2791485" y="213474"/>
                  </a:lnTo>
                  <a:lnTo>
                    <a:pt x="2807906" y="193789"/>
                  </a:lnTo>
                  <a:lnTo>
                    <a:pt x="2808401" y="193192"/>
                  </a:lnTo>
                  <a:lnTo>
                    <a:pt x="2818765" y="168910"/>
                  </a:lnTo>
                  <a:lnTo>
                    <a:pt x="2822283" y="141058"/>
                  </a:lnTo>
                  <a:lnTo>
                    <a:pt x="2815386" y="95338"/>
                  </a:lnTo>
                  <a:lnTo>
                    <a:pt x="2808452" y="82562"/>
                  </a:lnTo>
                  <a:lnTo>
                    <a:pt x="2795333" y="58432"/>
                  </a:lnTo>
                  <a:lnTo>
                    <a:pt x="2763012" y="31102"/>
                  </a:lnTo>
                  <a:lnTo>
                    <a:pt x="2755061" y="28016"/>
                  </a:lnTo>
                  <a:lnTo>
                    <a:pt x="2755061" y="332282"/>
                  </a:lnTo>
                  <a:lnTo>
                    <a:pt x="2743136" y="364185"/>
                  </a:lnTo>
                  <a:lnTo>
                    <a:pt x="2715793" y="381304"/>
                  </a:lnTo>
                  <a:lnTo>
                    <a:pt x="2685618" y="388200"/>
                  </a:lnTo>
                  <a:lnTo>
                    <a:pt x="2665260" y="389483"/>
                  </a:lnTo>
                  <a:lnTo>
                    <a:pt x="2535783" y="389483"/>
                  </a:lnTo>
                  <a:lnTo>
                    <a:pt x="2535783" y="267398"/>
                  </a:lnTo>
                  <a:lnTo>
                    <a:pt x="2665907" y="267398"/>
                  </a:lnTo>
                  <a:lnTo>
                    <a:pt x="2694381" y="270878"/>
                  </a:lnTo>
                  <a:lnTo>
                    <a:pt x="2723413" y="282105"/>
                  </a:lnTo>
                  <a:lnTo>
                    <a:pt x="2745981" y="302196"/>
                  </a:lnTo>
                  <a:lnTo>
                    <a:pt x="2755061" y="332282"/>
                  </a:lnTo>
                  <a:lnTo>
                    <a:pt x="2755061" y="28016"/>
                  </a:lnTo>
                  <a:lnTo>
                    <a:pt x="2741638" y="22809"/>
                  </a:lnTo>
                  <a:lnTo>
                    <a:pt x="2741638" y="142328"/>
                  </a:lnTo>
                  <a:lnTo>
                    <a:pt x="2734665" y="168313"/>
                  </a:lnTo>
                  <a:lnTo>
                    <a:pt x="2716733" y="184010"/>
                  </a:lnTo>
                  <a:lnTo>
                    <a:pt x="2692311" y="191719"/>
                  </a:lnTo>
                  <a:lnTo>
                    <a:pt x="2665907" y="193789"/>
                  </a:lnTo>
                  <a:lnTo>
                    <a:pt x="2535783" y="193789"/>
                  </a:lnTo>
                  <a:lnTo>
                    <a:pt x="2535783" y="82562"/>
                  </a:lnTo>
                  <a:lnTo>
                    <a:pt x="2665260" y="82562"/>
                  </a:lnTo>
                  <a:lnTo>
                    <a:pt x="2698356" y="87718"/>
                  </a:lnTo>
                  <a:lnTo>
                    <a:pt x="2722257" y="101307"/>
                  </a:lnTo>
                  <a:lnTo>
                    <a:pt x="2736761" y="120459"/>
                  </a:lnTo>
                  <a:lnTo>
                    <a:pt x="2741638" y="142328"/>
                  </a:lnTo>
                  <a:lnTo>
                    <a:pt x="2741638" y="22809"/>
                  </a:lnTo>
                  <a:lnTo>
                    <a:pt x="2719349" y="14147"/>
                  </a:lnTo>
                  <a:lnTo>
                    <a:pt x="2665260" y="8318"/>
                  </a:lnTo>
                  <a:lnTo>
                    <a:pt x="2455138" y="8318"/>
                  </a:lnTo>
                  <a:lnTo>
                    <a:pt x="2455138" y="465632"/>
                  </a:lnTo>
                  <a:lnTo>
                    <a:pt x="2665260" y="465632"/>
                  </a:lnTo>
                  <a:lnTo>
                    <a:pt x="2726029" y="460171"/>
                  </a:lnTo>
                  <a:lnTo>
                    <a:pt x="2773832" y="443928"/>
                  </a:lnTo>
                  <a:lnTo>
                    <a:pt x="2808363" y="417144"/>
                  </a:lnTo>
                  <a:lnTo>
                    <a:pt x="2823972" y="389483"/>
                  </a:lnTo>
                  <a:lnTo>
                    <a:pt x="2829293" y="380060"/>
                  </a:lnTo>
                  <a:lnTo>
                    <a:pt x="2836341" y="332905"/>
                  </a:lnTo>
                  <a:close/>
                </a:path>
                <a:path w="3870959" h="475614">
                  <a:moveTo>
                    <a:pt x="3371748" y="7785"/>
                  </a:moveTo>
                  <a:lnTo>
                    <a:pt x="3291116" y="7785"/>
                  </a:lnTo>
                  <a:lnTo>
                    <a:pt x="3291116" y="203365"/>
                  </a:lnTo>
                  <a:lnTo>
                    <a:pt x="3064129" y="203365"/>
                  </a:lnTo>
                  <a:lnTo>
                    <a:pt x="3064129" y="7785"/>
                  </a:lnTo>
                  <a:lnTo>
                    <a:pt x="2982861" y="7785"/>
                  </a:lnTo>
                  <a:lnTo>
                    <a:pt x="2982861" y="203365"/>
                  </a:lnTo>
                  <a:lnTo>
                    <a:pt x="2982861" y="279565"/>
                  </a:lnTo>
                  <a:lnTo>
                    <a:pt x="2982861" y="466255"/>
                  </a:lnTo>
                  <a:lnTo>
                    <a:pt x="3064129" y="466255"/>
                  </a:lnTo>
                  <a:lnTo>
                    <a:pt x="3064129" y="279565"/>
                  </a:lnTo>
                  <a:lnTo>
                    <a:pt x="3291116" y="279565"/>
                  </a:lnTo>
                  <a:lnTo>
                    <a:pt x="3291116" y="466255"/>
                  </a:lnTo>
                  <a:lnTo>
                    <a:pt x="3371748" y="466255"/>
                  </a:lnTo>
                  <a:lnTo>
                    <a:pt x="3371748" y="279565"/>
                  </a:lnTo>
                  <a:lnTo>
                    <a:pt x="3371748" y="203365"/>
                  </a:lnTo>
                  <a:lnTo>
                    <a:pt x="3371748" y="7785"/>
                  </a:lnTo>
                  <a:close/>
                </a:path>
                <a:path w="3870959" h="475614">
                  <a:moveTo>
                    <a:pt x="3870693" y="8953"/>
                  </a:moveTo>
                  <a:lnTo>
                    <a:pt x="3544481" y="8953"/>
                  </a:lnTo>
                  <a:lnTo>
                    <a:pt x="3544481" y="87693"/>
                  </a:lnTo>
                  <a:lnTo>
                    <a:pt x="3544481" y="214693"/>
                  </a:lnTo>
                  <a:lnTo>
                    <a:pt x="3544481" y="290893"/>
                  </a:lnTo>
                  <a:lnTo>
                    <a:pt x="3544481" y="466153"/>
                  </a:lnTo>
                  <a:lnTo>
                    <a:pt x="3625773" y="466153"/>
                  </a:lnTo>
                  <a:lnTo>
                    <a:pt x="3625773" y="290893"/>
                  </a:lnTo>
                  <a:lnTo>
                    <a:pt x="3858552" y="290893"/>
                  </a:lnTo>
                  <a:lnTo>
                    <a:pt x="3858552" y="214693"/>
                  </a:lnTo>
                  <a:lnTo>
                    <a:pt x="3625773" y="214693"/>
                  </a:lnTo>
                  <a:lnTo>
                    <a:pt x="3625773" y="87693"/>
                  </a:lnTo>
                  <a:lnTo>
                    <a:pt x="3870693" y="87693"/>
                  </a:lnTo>
                  <a:lnTo>
                    <a:pt x="3870693" y="89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Espace réservé du texte 12">
            <a:extLst>
              <a:ext uri="{FF2B5EF4-FFF2-40B4-BE49-F238E27FC236}">
                <a16:creationId xmlns:a16="http://schemas.microsoft.com/office/drawing/2014/main" id="{6CF8409C-797B-FC43-BC67-873CF1931F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" y="6261652"/>
            <a:ext cx="12192000" cy="596348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kumimoji="0" lang="fr-FR" sz="1000" b="0" i="0" u="none" strike="noStrike" kern="1200" cap="all" spc="95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fr-FR"/>
              <a:t>DOCUMENT date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B805DE0F-8F77-6F4B-9C40-40C3E3C08E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4488747"/>
            <a:ext cx="12191999" cy="528683"/>
          </a:xfrm>
        </p:spPr>
        <p:txBody>
          <a:bodyPr anchor="t"/>
          <a:lstStyle>
            <a:lvl1pPr marL="0" indent="0" algn="ctr">
              <a:buFontTx/>
              <a:buNone/>
              <a:defRPr lang="fr-FR" sz="1000" kern="12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64EB435B-31AE-7F49-B39F-CC1DB2D7CF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5052467"/>
            <a:ext cx="12191999" cy="309307"/>
          </a:xfrm>
        </p:spPr>
        <p:txBody>
          <a:bodyPr/>
          <a:lstStyle>
            <a:lvl1pPr marL="0" indent="0" algn="ctr">
              <a:buFontTx/>
              <a:buNone/>
              <a:defRPr lang="fr-FR" sz="1100" b="0" i="0" kern="1200" cap="all" dirty="0" smtClean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451797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+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0AB575C4-54D3-1D47-8E37-15E11ED09E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769" y="473136"/>
            <a:ext cx="11723231" cy="767187"/>
          </a:xfrm>
          <a:prstGeom prst="rect">
            <a:avLst/>
          </a:prstGeom>
        </p:spPr>
        <p:txBody>
          <a:bodyPr anchor="b">
            <a:noAutofit/>
          </a:bodyPr>
          <a:lstStyle>
            <a:lvl1pPr marL="12700" marR="0" indent="0" algn="l" defTabSz="914400" rtl="0" eaLnBrk="1" fontAlgn="auto" latinLnBrk="0" hangingPunct="1">
              <a:lnSpc>
                <a:spcPts val="5855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fr-FR" sz="3000" b="0" i="1" u="none" strike="noStrike" kern="0" cap="none" spc="-25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bre Baskerville" panose="02000000000000000000" pitchFamily="2" charset="0"/>
                <a:ea typeface="+mj-ea"/>
                <a:cs typeface="Libre Baskerville" panose="02000000000000000000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ts val="5855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3B43C9DE-D74E-CC4F-8588-92FA289961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8769" y="1175009"/>
            <a:ext cx="11723231" cy="7195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kumimoji="0" lang="fr-FR" sz="3000" b="0" i="0" u="none" strike="noStrike" kern="0" cap="all" spc="-5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ato-Light"/>
                <a:ea typeface="+mj-ea"/>
                <a:cs typeface="Lato-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3" name="object 7">
            <a:extLst>
              <a:ext uri="{FF2B5EF4-FFF2-40B4-BE49-F238E27FC236}">
                <a16:creationId xmlns:a16="http://schemas.microsoft.com/office/drawing/2014/main" id="{CFCB5185-3C9F-1141-AC80-AF9D43415CFB}"/>
              </a:ext>
            </a:extLst>
          </p:cNvPr>
          <p:cNvSpPr>
            <a:spLocks noChangeAspect="1"/>
          </p:cNvSpPr>
          <p:nvPr userDrawn="1"/>
        </p:nvSpPr>
        <p:spPr>
          <a:xfrm>
            <a:off x="11408107" y="293136"/>
            <a:ext cx="174248" cy="180000"/>
          </a:xfrm>
          <a:custGeom>
            <a:avLst/>
            <a:gdLst/>
            <a:ahLst/>
            <a:cxnLst/>
            <a:rect l="l" t="t" r="r" b="b"/>
            <a:pathLst>
              <a:path w="981075" h="1013460">
                <a:moveTo>
                  <a:pt x="548792" y="741299"/>
                </a:moveTo>
                <a:lnTo>
                  <a:pt x="545846" y="694016"/>
                </a:lnTo>
                <a:lnTo>
                  <a:pt x="537235" y="648474"/>
                </a:lnTo>
                <a:lnTo>
                  <a:pt x="523341" y="605015"/>
                </a:lnTo>
                <a:lnTo>
                  <a:pt x="504494" y="564007"/>
                </a:lnTo>
                <a:lnTo>
                  <a:pt x="481076" y="525805"/>
                </a:lnTo>
                <a:lnTo>
                  <a:pt x="453415" y="490753"/>
                </a:lnTo>
                <a:lnTo>
                  <a:pt x="421894" y="459219"/>
                </a:lnTo>
                <a:lnTo>
                  <a:pt x="386842" y="431571"/>
                </a:lnTo>
                <a:lnTo>
                  <a:pt x="348640" y="408139"/>
                </a:lnTo>
                <a:lnTo>
                  <a:pt x="307632" y="389293"/>
                </a:lnTo>
                <a:lnTo>
                  <a:pt x="264185" y="375399"/>
                </a:lnTo>
                <a:lnTo>
                  <a:pt x="218643" y="366788"/>
                </a:lnTo>
                <a:lnTo>
                  <a:pt x="171361" y="363842"/>
                </a:lnTo>
                <a:lnTo>
                  <a:pt x="125882" y="366585"/>
                </a:lnTo>
                <a:lnTo>
                  <a:pt x="82003" y="374586"/>
                </a:lnTo>
                <a:lnTo>
                  <a:pt x="40030" y="387502"/>
                </a:lnTo>
                <a:lnTo>
                  <a:pt x="292" y="405015"/>
                </a:lnTo>
                <a:lnTo>
                  <a:pt x="4381" y="462305"/>
                </a:lnTo>
                <a:lnTo>
                  <a:pt x="14389" y="517486"/>
                </a:lnTo>
                <a:lnTo>
                  <a:pt x="29692" y="570484"/>
                </a:lnTo>
                <a:lnTo>
                  <a:pt x="49695" y="621182"/>
                </a:lnTo>
                <a:lnTo>
                  <a:pt x="73774" y="669480"/>
                </a:lnTo>
                <a:lnTo>
                  <a:pt x="101307" y="715276"/>
                </a:lnTo>
                <a:lnTo>
                  <a:pt x="131711" y="758469"/>
                </a:lnTo>
                <a:lnTo>
                  <a:pt x="164350" y="798957"/>
                </a:lnTo>
                <a:lnTo>
                  <a:pt x="198628" y="836637"/>
                </a:lnTo>
                <a:lnTo>
                  <a:pt x="233921" y="871410"/>
                </a:lnTo>
                <a:lnTo>
                  <a:pt x="269608" y="903160"/>
                </a:lnTo>
                <a:lnTo>
                  <a:pt x="305104" y="931811"/>
                </a:lnTo>
                <a:lnTo>
                  <a:pt x="339788" y="957224"/>
                </a:lnTo>
                <a:lnTo>
                  <a:pt x="373037" y="979335"/>
                </a:lnTo>
                <a:lnTo>
                  <a:pt x="432790" y="1013180"/>
                </a:lnTo>
                <a:lnTo>
                  <a:pt x="466178" y="976591"/>
                </a:lnTo>
                <a:lnTo>
                  <a:pt x="494601" y="935863"/>
                </a:lnTo>
                <a:lnTo>
                  <a:pt x="517563" y="891476"/>
                </a:lnTo>
                <a:lnTo>
                  <a:pt x="534581" y="843940"/>
                </a:lnTo>
                <a:lnTo>
                  <a:pt x="545147" y="793711"/>
                </a:lnTo>
                <a:lnTo>
                  <a:pt x="548792" y="741299"/>
                </a:lnTo>
                <a:close/>
              </a:path>
              <a:path w="981075" h="1013460">
                <a:moveTo>
                  <a:pt x="936028" y="611339"/>
                </a:moveTo>
                <a:lnTo>
                  <a:pt x="926325" y="563473"/>
                </a:lnTo>
                <a:lnTo>
                  <a:pt x="913726" y="516724"/>
                </a:lnTo>
                <a:lnTo>
                  <a:pt x="898347" y="471182"/>
                </a:lnTo>
                <a:lnTo>
                  <a:pt x="880262" y="426935"/>
                </a:lnTo>
                <a:lnTo>
                  <a:pt x="859574" y="384098"/>
                </a:lnTo>
                <a:lnTo>
                  <a:pt x="836396" y="342760"/>
                </a:lnTo>
                <a:lnTo>
                  <a:pt x="810818" y="303022"/>
                </a:lnTo>
                <a:lnTo>
                  <a:pt x="782929" y="264985"/>
                </a:lnTo>
                <a:lnTo>
                  <a:pt x="752843" y="228752"/>
                </a:lnTo>
                <a:lnTo>
                  <a:pt x="720661" y="194411"/>
                </a:lnTo>
                <a:lnTo>
                  <a:pt x="686473" y="162077"/>
                </a:lnTo>
                <a:lnTo>
                  <a:pt x="650367" y="131838"/>
                </a:lnTo>
                <a:lnTo>
                  <a:pt x="612457" y="103797"/>
                </a:lnTo>
                <a:lnTo>
                  <a:pt x="572846" y="78054"/>
                </a:lnTo>
                <a:lnTo>
                  <a:pt x="531622" y="54698"/>
                </a:lnTo>
                <a:lnTo>
                  <a:pt x="488886" y="33845"/>
                </a:lnTo>
                <a:lnTo>
                  <a:pt x="444728" y="15570"/>
                </a:lnTo>
                <a:lnTo>
                  <a:pt x="399262" y="0"/>
                </a:lnTo>
                <a:lnTo>
                  <a:pt x="0" y="0"/>
                </a:lnTo>
                <a:lnTo>
                  <a:pt x="0" y="290944"/>
                </a:lnTo>
                <a:lnTo>
                  <a:pt x="40779" y="277431"/>
                </a:lnTo>
                <a:lnTo>
                  <a:pt x="83045" y="267525"/>
                </a:lnTo>
                <a:lnTo>
                  <a:pt x="126631" y="261429"/>
                </a:lnTo>
                <a:lnTo>
                  <a:pt x="171373" y="259359"/>
                </a:lnTo>
                <a:lnTo>
                  <a:pt x="220573" y="261848"/>
                </a:lnTo>
                <a:lnTo>
                  <a:pt x="268363" y="269163"/>
                </a:lnTo>
                <a:lnTo>
                  <a:pt x="314515" y="281063"/>
                </a:lnTo>
                <a:lnTo>
                  <a:pt x="358762" y="297294"/>
                </a:lnTo>
                <a:lnTo>
                  <a:pt x="400875" y="317614"/>
                </a:lnTo>
                <a:lnTo>
                  <a:pt x="440613" y="341782"/>
                </a:lnTo>
                <a:lnTo>
                  <a:pt x="477710" y="369544"/>
                </a:lnTo>
                <a:lnTo>
                  <a:pt x="511949" y="400672"/>
                </a:lnTo>
                <a:lnTo>
                  <a:pt x="543077" y="434911"/>
                </a:lnTo>
                <a:lnTo>
                  <a:pt x="570839" y="472020"/>
                </a:lnTo>
                <a:lnTo>
                  <a:pt x="595007" y="511759"/>
                </a:lnTo>
                <a:lnTo>
                  <a:pt x="615327" y="553885"/>
                </a:lnTo>
                <a:lnTo>
                  <a:pt x="631545" y="598144"/>
                </a:lnTo>
                <a:lnTo>
                  <a:pt x="643445" y="644296"/>
                </a:lnTo>
                <a:lnTo>
                  <a:pt x="650760" y="692099"/>
                </a:lnTo>
                <a:lnTo>
                  <a:pt x="653249" y="741299"/>
                </a:lnTo>
                <a:lnTo>
                  <a:pt x="650113" y="796417"/>
                </a:lnTo>
                <a:lnTo>
                  <a:pt x="640930" y="849731"/>
                </a:lnTo>
                <a:lnTo>
                  <a:pt x="626046" y="900874"/>
                </a:lnTo>
                <a:lnTo>
                  <a:pt x="605840" y="949540"/>
                </a:lnTo>
                <a:lnTo>
                  <a:pt x="580631" y="995362"/>
                </a:lnTo>
                <a:lnTo>
                  <a:pt x="615454" y="974102"/>
                </a:lnTo>
                <a:lnTo>
                  <a:pt x="652665" y="948740"/>
                </a:lnTo>
                <a:lnTo>
                  <a:pt x="691413" y="919391"/>
                </a:lnTo>
                <a:lnTo>
                  <a:pt x="730872" y="886180"/>
                </a:lnTo>
                <a:lnTo>
                  <a:pt x="770229" y="849210"/>
                </a:lnTo>
                <a:lnTo>
                  <a:pt x="808621" y="808609"/>
                </a:lnTo>
                <a:lnTo>
                  <a:pt x="838174" y="773442"/>
                </a:lnTo>
                <a:lnTo>
                  <a:pt x="866127" y="736053"/>
                </a:lnTo>
                <a:lnTo>
                  <a:pt x="892022" y="696531"/>
                </a:lnTo>
                <a:lnTo>
                  <a:pt x="915466" y="654939"/>
                </a:lnTo>
                <a:lnTo>
                  <a:pt x="936028" y="611339"/>
                </a:lnTo>
                <a:close/>
              </a:path>
              <a:path w="981075" h="1013460">
                <a:moveTo>
                  <a:pt x="981075" y="12"/>
                </a:moveTo>
                <a:lnTo>
                  <a:pt x="645198" y="12"/>
                </a:lnTo>
                <a:lnTo>
                  <a:pt x="684822" y="26962"/>
                </a:lnTo>
                <a:lnTo>
                  <a:pt x="722871" y="55968"/>
                </a:lnTo>
                <a:lnTo>
                  <a:pt x="759256" y="86956"/>
                </a:lnTo>
                <a:lnTo>
                  <a:pt x="793915" y="119849"/>
                </a:lnTo>
                <a:lnTo>
                  <a:pt x="826744" y="154546"/>
                </a:lnTo>
                <a:lnTo>
                  <a:pt x="857681" y="190982"/>
                </a:lnTo>
                <a:lnTo>
                  <a:pt x="886650" y="229082"/>
                </a:lnTo>
                <a:lnTo>
                  <a:pt x="913549" y="268744"/>
                </a:lnTo>
                <a:lnTo>
                  <a:pt x="938301" y="309905"/>
                </a:lnTo>
                <a:lnTo>
                  <a:pt x="960843" y="352475"/>
                </a:lnTo>
                <a:lnTo>
                  <a:pt x="981075" y="396392"/>
                </a:lnTo>
                <a:lnTo>
                  <a:pt x="981075" y="12"/>
                </a:lnTo>
                <a:close/>
              </a:path>
            </a:pathLst>
          </a:custGeom>
          <a:solidFill>
            <a:srgbClr val="EA43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A503E55B-7F39-5348-9A73-33E7C82EDF3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34D4FF5-5FCB-2945-841A-A3CAF61B538E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E644D3A-FF98-2941-85FF-FD3F59C2A8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547" y="308526"/>
            <a:ext cx="10515600" cy="150682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Part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15" name="Date Placeholder 8">
            <a:extLst>
              <a:ext uri="{FF2B5EF4-FFF2-40B4-BE49-F238E27FC236}">
                <a16:creationId xmlns:a16="http://schemas.microsoft.com/office/drawing/2014/main" id="{B2458D1E-AB9E-9246-A52E-A3C23E898EA9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11381771" y="6063027"/>
            <a:ext cx="1026027" cy="11734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fr-FR"/>
            </a:defPPr>
            <a:lvl1pPr marL="0" algn="ctr" defTabSz="914400" rtl="0" eaLnBrk="1" latinLnBrk="0" hangingPunct="1">
              <a:defRPr kumimoji="0" lang="fr-FR" sz="1000" b="0" i="0" u="none" strike="noStrike" kern="1200" cap="none" spc="95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F08B1E-00D1-43D0-AD30-EDE4449ACC1E}" type="datetime1">
              <a:rPr lang="fr-FR" sz="700" smtClean="0">
                <a:solidFill>
                  <a:schemeClr val="bg1">
                    <a:lumMod val="75000"/>
                  </a:schemeClr>
                </a:solidFill>
              </a:rPr>
              <a:pPr/>
              <a:t>20/10/2024</a:t>
            </a:fld>
            <a:endParaRPr lang="fr-FR" sz="7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BCB8EE15-7FA2-A04A-9290-EDCE3553D8DA}"/>
              </a:ext>
            </a:extLst>
          </p:cNvPr>
          <p:cNvCxnSpPr/>
          <p:nvPr userDrawn="1"/>
        </p:nvCxnSpPr>
        <p:spPr>
          <a:xfrm>
            <a:off x="11289307" y="6542190"/>
            <a:ext cx="1188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88626A9E-62BC-524B-A563-AF83B16B6C3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0786" y="6115239"/>
            <a:ext cx="11212227" cy="365125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lang="fr-FR" sz="1000" b="0" kern="1200" cap="none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>
              <a:buFontTx/>
              <a:buNone/>
              <a:defRPr lang="fr-FR" sz="800" b="0" kern="1200" baseline="0" dirty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Source :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392DC44-3DAF-C04B-AF0C-AB6897D1516A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 marL="12700">
              <a:spcBef>
                <a:spcPts val="75"/>
              </a:spcBef>
              <a:tabLst>
                <a:tab pos="3273425" algn="l"/>
              </a:tabLst>
            </a:pPr>
            <a:r>
              <a:rPr lang="fr-FR"/>
              <a:t>TITLE OF THE PRESENTATION</a:t>
            </a:r>
          </a:p>
        </p:txBody>
      </p:sp>
      <p:sp>
        <p:nvSpPr>
          <p:cNvPr id="17" name="Espace réservé du texte 5">
            <a:extLst>
              <a:ext uri="{FF2B5EF4-FFF2-40B4-BE49-F238E27FC236}">
                <a16:creationId xmlns:a16="http://schemas.microsoft.com/office/drawing/2014/main" id="{045DB73F-74CE-49CB-974A-EDCB5F424BB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0786" y="5608683"/>
            <a:ext cx="11212227" cy="49712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lang="fr-FR" sz="1200" b="0" kern="1200" cap="none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>
              <a:buFontTx/>
              <a:buNone/>
              <a:defRPr lang="fr-FR" sz="800" b="0" kern="1200" baseline="0" dirty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Risks / disclaimer</a:t>
            </a:r>
          </a:p>
        </p:txBody>
      </p:sp>
    </p:spTree>
    <p:extLst>
      <p:ext uri="{BB962C8B-B14F-4D97-AF65-F5344CB8AC3E}">
        <p14:creationId xmlns:p14="http://schemas.microsoft.com/office/powerpoint/2010/main" val="2494569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+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0AB575C4-54D3-1D47-8E37-15E11ED09E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769" y="473136"/>
            <a:ext cx="11723231" cy="767187"/>
          </a:xfrm>
          <a:prstGeom prst="rect">
            <a:avLst/>
          </a:prstGeom>
        </p:spPr>
        <p:txBody>
          <a:bodyPr anchor="b">
            <a:noAutofit/>
          </a:bodyPr>
          <a:lstStyle>
            <a:lvl1pPr marL="12700" marR="0" indent="0" algn="l" defTabSz="914400" rtl="0" eaLnBrk="1" fontAlgn="auto" latinLnBrk="0" hangingPunct="1">
              <a:lnSpc>
                <a:spcPts val="5855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fr-FR" sz="3000" b="0" i="1" u="none" strike="noStrike" kern="0" cap="none" spc="-25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bre Baskerville" panose="02000000000000000000" pitchFamily="2" charset="0"/>
                <a:ea typeface="+mj-ea"/>
                <a:cs typeface="Libre Baskerville" panose="02000000000000000000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ts val="5855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change the mask text styles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3B43C9DE-D74E-CC4F-8588-92FA289961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8769" y="1175009"/>
            <a:ext cx="11723231" cy="7195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kumimoji="0" lang="fr-FR" sz="3000" b="0" i="0" u="none" strike="noStrike" kern="0" cap="all" spc="-5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ato-Light"/>
                <a:ea typeface="+mj-ea"/>
                <a:cs typeface="Lato-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CHANGE THE MASK TEXT STYLES</a:t>
            </a:r>
          </a:p>
          <a:p>
            <a:pPr lvl="0"/>
            <a:endParaRPr lang="en-US"/>
          </a:p>
        </p:txBody>
      </p:sp>
      <p:sp>
        <p:nvSpPr>
          <p:cNvPr id="33" name="object 7">
            <a:extLst>
              <a:ext uri="{FF2B5EF4-FFF2-40B4-BE49-F238E27FC236}">
                <a16:creationId xmlns:a16="http://schemas.microsoft.com/office/drawing/2014/main" id="{CFCB5185-3C9F-1141-AC80-AF9D43415CFB}"/>
              </a:ext>
            </a:extLst>
          </p:cNvPr>
          <p:cNvSpPr>
            <a:spLocks noChangeAspect="1"/>
          </p:cNvSpPr>
          <p:nvPr userDrawn="1"/>
        </p:nvSpPr>
        <p:spPr>
          <a:xfrm>
            <a:off x="11408107" y="293136"/>
            <a:ext cx="174248" cy="180000"/>
          </a:xfrm>
          <a:custGeom>
            <a:avLst/>
            <a:gdLst/>
            <a:ahLst/>
            <a:cxnLst/>
            <a:rect l="l" t="t" r="r" b="b"/>
            <a:pathLst>
              <a:path w="981075" h="1013460">
                <a:moveTo>
                  <a:pt x="548792" y="741299"/>
                </a:moveTo>
                <a:lnTo>
                  <a:pt x="545846" y="694016"/>
                </a:lnTo>
                <a:lnTo>
                  <a:pt x="537235" y="648474"/>
                </a:lnTo>
                <a:lnTo>
                  <a:pt x="523341" y="605015"/>
                </a:lnTo>
                <a:lnTo>
                  <a:pt x="504494" y="564007"/>
                </a:lnTo>
                <a:lnTo>
                  <a:pt x="481076" y="525805"/>
                </a:lnTo>
                <a:lnTo>
                  <a:pt x="453415" y="490753"/>
                </a:lnTo>
                <a:lnTo>
                  <a:pt x="421894" y="459219"/>
                </a:lnTo>
                <a:lnTo>
                  <a:pt x="386842" y="431571"/>
                </a:lnTo>
                <a:lnTo>
                  <a:pt x="348640" y="408139"/>
                </a:lnTo>
                <a:lnTo>
                  <a:pt x="307632" y="389293"/>
                </a:lnTo>
                <a:lnTo>
                  <a:pt x="264185" y="375399"/>
                </a:lnTo>
                <a:lnTo>
                  <a:pt x="218643" y="366788"/>
                </a:lnTo>
                <a:lnTo>
                  <a:pt x="171361" y="363842"/>
                </a:lnTo>
                <a:lnTo>
                  <a:pt x="125882" y="366585"/>
                </a:lnTo>
                <a:lnTo>
                  <a:pt x="82003" y="374586"/>
                </a:lnTo>
                <a:lnTo>
                  <a:pt x="40030" y="387502"/>
                </a:lnTo>
                <a:lnTo>
                  <a:pt x="292" y="405015"/>
                </a:lnTo>
                <a:lnTo>
                  <a:pt x="4381" y="462305"/>
                </a:lnTo>
                <a:lnTo>
                  <a:pt x="14389" y="517486"/>
                </a:lnTo>
                <a:lnTo>
                  <a:pt x="29692" y="570484"/>
                </a:lnTo>
                <a:lnTo>
                  <a:pt x="49695" y="621182"/>
                </a:lnTo>
                <a:lnTo>
                  <a:pt x="73774" y="669480"/>
                </a:lnTo>
                <a:lnTo>
                  <a:pt x="101307" y="715276"/>
                </a:lnTo>
                <a:lnTo>
                  <a:pt x="131711" y="758469"/>
                </a:lnTo>
                <a:lnTo>
                  <a:pt x="164350" y="798957"/>
                </a:lnTo>
                <a:lnTo>
                  <a:pt x="198628" y="836637"/>
                </a:lnTo>
                <a:lnTo>
                  <a:pt x="233921" y="871410"/>
                </a:lnTo>
                <a:lnTo>
                  <a:pt x="269608" y="903160"/>
                </a:lnTo>
                <a:lnTo>
                  <a:pt x="305104" y="931811"/>
                </a:lnTo>
                <a:lnTo>
                  <a:pt x="339788" y="957224"/>
                </a:lnTo>
                <a:lnTo>
                  <a:pt x="373037" y="979335"/>
                </a:lnTo>
                <a:lnTo>
                  <a:pt x="432790" y="1013180"/>
                </a:lnTo>
                <a:lnTo>
                  <a:pt x="466178" y="976591"/>
                </a:lnTo>
                <a:lnTo>
                  <a:pt x="494601" y="935863"/>
                </a:lnTo>
                <a:lnTo>
                  <a:pt x="517563" y="891476"/>
                </a:lnTo>
                <a:lnTo>
                  <a:pt x="534581" y="843940"/>
                </a:lnTo>
                <a:lnTo>
                  <a:pt x="545147" y="793711"/>
                </a:lnTo>
                <a:lnTo>
                  <a:pt x="548792" y="741299"/>
                </a:lnTo>
                <a:close/>
              </a:path>
              <a:path w="981075" h="1013460">
                <a:moveTo>
                  <a:pt x="936028" y="611339"/>
                </a:moveTo>
                <a:lnTo>
                  <a:pt x="926325" y="563473"/>
                </a:lnTo>
                <a:lnTo>
                  <a:pt x="913726" y="516724"/>
                </a:lnTo>
                <a:lnTo>
                  <a:pt x="898347" y="471182"/>
                </a:lnTo>
                <a:lnTo>
                  <a:pt x="880262" y="426935"/>
                </a:lnTo>
                <a:lnTo>
                  <a:pt x="859574" y="384098"/>
                </a:lnTo>
                <a:lnTo>
                  <a:pt x="836396" y="342760"/>
                </a:lnTo>
                <a:lnTo>
                  <a:pt x="810818" y="303022"/>
                </a:lnTo>
                <a:lnTo>
                  <a:pt x="782929" y="264985"/>
                </a:lnTo>
                <a:lnTo>
                  <a:pt x="752843" y="228752"/>
                </a:lnTo>
                <a:lnTo>
                  <a:pt x="720661" y="194411"/>
                </a:lnTo>
                <a:lnTo>
                  <a:pt x="686473" y="162077"/>
                </a:lnTo>
                <a:lnTo>
                  <a:pt x="650367" y="131838"/>
                </a:lnTo>
                <a:lnTo>
                  <a:pt x="612457" y="103797"/>
                </a:lnTo>
                <a:lnTo>
                  <a:pt x="572846" y="78054"/>
                </a:lnTo>
                <a:lnTo>
                  <a:pt x="531622" y="54698"/>
                </a:lnTo>
                <a:lnTo>
                  <a:pt x="488886" y="33845"/>
                </a:lnTo>
                <a:lnTo>
                  <a:pt x="444728" y="15570"/>
                </a:lnTo>
                <a:lnTo>
                  <a:pt x="399262" y="0"/>
                </a:lnTo>
                <a:lnTo>
                  <a:pt x="0" y="0"/>
                </a:lnTo>
                <a:lnTo>
                  <a:pt x="0" y="290944"/>
                </a:lnTo>
                <a:lnTo>
                  <a:pt x="40779" y="277431"/>
                </a:lnTo>
                <a:lnTo>
                  <a:pt x="83045" y="267525"/>
                </a:lnTo>
                <a:lnTo>
                  <a:pt x="126631" y="261429"/>
                </a:lnTo>
                <a:lnTo>
                  <a:pt x="171373" y="259359"/>
                </a:lnTo>
                <a:lnTo>
                  <a:pt x="220573" y="261848"/>
                </a:lnTo>
                <a:lnTo>
                  <a:pt x="268363" y="269163"/>
                </a:lnTo>
                <a:lnTo>
                  <a:pt x="314515" y="281063"/>
                </a:lnTo>
                <a:lnTo>
                  <a:pt x="358762" y="297294"/>
                </a:lnTo>
                <a:lnTo>
                  <a:pt x="400875" y="317614"/>
                </a:lnTo>
                <a:lnTo>
                  <a:pt x="440613" y="341782"/>
                </a:lnTo>
                <a:lnTo>
                  <a:pt x="477710" y="369544"/>
                </a:lnTo>
                <a:lnTo>
                  <a:pt x="511949" y="400672"/>
                </a:lnTo>
                <a:lnTo>
                  <a:pt x="543077" y="434911"/>
                </a:lnTo>
                <a:lnTo>
                  <a:pt x="570839" y="472020"/>
                </a:lnTo>
                <a:lnTo>
                  <a:pt x="595007" y="511759"/>
                </a:lnTo>
                <a:lnTo>
                  <a:pt x="615327" y="553885"/>
                </a:lnTo>
                <a:lnTo>
                  <a:pt x="631545" y="598144"/>
                </a:lnTo>
                <a:lnTo>
                  <a:pt x="643445" y="644296"/>
                </a:lnTo>
                <a:lnTo>
                  <a:pt x="650760" y="692099"/>
                </a:lnTo>
                <a:lnTo>
                  <a:pt x="653249" y="741299"/>
                </a:lnTo>
                <a:lnTo>
                  <a:pt x="650113" y="796417"/>
                </a:lnTo>
                <a:lnTo>
                  <a:pt x="640930" y="849731"/>
                </a:lnTo>
                <a:lnTo>
                  <a:pt x="626046" y="900874"/>
                </a:lnTo>
                <a:lnTo>
                  <a:pt x="605840" y="949540"/>
                </a:lnTo>
                <a:lnTo>
                  <a:pt x="580631" y="995362"/>
                </a:lnTo>
                <a:lnTo>
                  <a:pt x="615454" y="974102"/>
                </a:lnTo>
                <a:lnTo>
                  <a:pt x="652665" y="948740"/>
                </a:lnTo>
                <a:lnTo>
                  <a:pt x="691413" y="919391"/>
                </a:lnTo>
                <a:lnTo>
                  <a:pt x="730872" y="886180"/>
                </a:lnTo>
                <a:lnTo>
                  <a:pt x="770229" y="849210"/>
                </a:lnTo>
                <a:lnTo>
                  <a:pt x="808621" y="808609"/>
                </a:lnTo>
                <a:lnTo>
                  <a:pt x="838174" y="773442"/>
                </a:lnTo>
                <a:lnTo>
                  <a:pt x="866127" y="736053"/>
                </a:lnTo>
                <a:lnTo>
                  <a:pt x="892022" y="696531"/>
                </a:lnTo>
                <a:lnTo>
                  <a:pt x="915466" y="654939"/>
                </a:lnTo>
                <a:lnTo>
                  <a:pt x="936028" y="611339"/>
                </a:lnTo>
                <a:close/>
              </a:path>
              <a:path w="981075" h="1013460">
                <a:moveTo>
                  <a:pt x="981075" y="12"/>
                </a:moveTo>
                <a:lnTo>
                  <a:pt x="645198" y="12"/>
                </a:lnTo>
                <a:lnTo>
                  <a:pt x="684822" y="26962"/>
                </a:lnTo>
                <a:lnTo>
                  <a:pt x="722871" y="55968"/>
                </a:lnTo>
                <a:lnTo>
                  <a:pt x="759256" y="86956"/>
                </a:lnTo>
                <a:lnTo>
                  <a:pt x="793915" y="119849"/>
                </a:lnTo>
                <a:lnTo>
                  <a:pt x="826744" y="154546"/>
                </a:lnTo>
                <a:lnTo>
                  <a:pt x="857681" y="190982"/>
                </a:lnTo>
                <a:lnTo>
                  <a:pt x="886650" y="229082"/>
                </a:lnTo>
                <a:lnTo>
                  <a:pt x="913549" y="268744"/>
                </a:lnTo>
                <a:lnTo>
                  <a:pt x="938301" y="309905"/>
                </a:lnTo>
                <a:lnTo>
                  <a:pt x="960843" y="352475"/>
                </a:lnTo>
                <a:lnTo>
                  <a:pt x="981075" y="396392"/>
                </a:lnTo>
                <a:lnTo>
                  <a:pt x="981075" y="12"/>
                </a:lnTo>
                <a:close/>
              </a:path>
            </a:pathLst>
          </a:custGeom>
          <a:solidFill>
            <a:srgbClr val="EA43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A503E55B-7F39-5348-9A73-33E7C82EDF3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34D4FF5-5FCB-2945-841A-A3CAF61B538E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E644D3A-FF98-2941-85FF-FD3F59C2A8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547" y="308526"/>
            <a:ext cx="10515600" cy="150682"/>
          </a:xfrm>
        </p:spPr>
        <p:txBody>
          <a:bodyPr/>
          <a:lstStyle/>
          <a:p>
            <a:r>
              <a:rPr lang="fr-FR"/>
              <a:t>Part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15" name="Date Placeholder 8">
            <a:extLst>
              <a:ext uri="{FF2B5EF4-FFF2-40B4-BE49-F238E27FC236}">
                <a16:creationId xmlns:a16="http://schemas.microsoft.com/office/drawing/2014/main" id="{B2458D1E-AB9E-9246-A52E-A3C23E898EA9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11381771" y="6063027"/>
            <a:ext cx="1026027" cy="11734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fr-FR"/>
            </a:defPPr>
            <a:lvl1pPr marL="0" algn="ctr" defTabSz="914400" rtl="0" eaLnBrk="1" latinLnBrk="0" hangingPunct="1">
              <a:defRPr kumimoji="0" lang="fr-FR" sz="1000" b="0" i="0" u="none" strike="noStrike" kern="1200" cap="none" spc="95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F08B1E-00D1-43D0-AD30-EDE4449ACC1E}" type="datetime1">
              <a:rPr lang="fr-FR" sz="700" smtClean="0">
                <a:solidFill>
                  <a:schemeClr val="bg1">
                    <a:lumMod val="75000"/>
                  </a:schemeClr>
                </a:solidFill>
              </a:rPr>
              <a:pPr/>
              <a:t>20/10/2024</a:t>
            </a:fld>
            <a:endParaRPr lang="fr-FR" sz="7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BCB8EE15-7FA2-A04A-9290-EDCE3553D8DA}"/>
              </a:ext>
            </a:extLst>
          </p:cNvPr>
          <p:cNvCxnSpPr/>
          <p:nvPr userDrawn="1"/>
        </p:nvCxnSpPr>
        <p:spPr>
          <a:xfrm>
            <a:off x="11289307" y="6542190"/>
            <a:ext cx="1188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88626A9E-62BC-524B-A563-AF83B16B6C3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0786" y="6105809"/>
            <a:ext cx="11212227" cy="374556"/>
          </a:xfrm>
        </p:spPr>
        <p:txBody>
          <a:bodyPr anchor="b">
            <a:normAutofit/>
          </a:bodyPr>
          <a:lstStyle>
            <a:lvl1pPr marL="0" indent="0">
              <a:buFontTx/>
              <a:buNone/>
              <a:defRPr lang="fr-FR" sz="1000" b="0" kern="1200" cap="none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>
              <a:buFontTx/>
              <a:buNone/>
              <a:defRPr lang="fr-FR" sz="800" b="0" kern="1200" baseline="0" dirty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Source :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392DC44-3DAF-C04B-AF0C-AB6897D1516A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 marL="12700">
              <a:spcBef>
                <a:spcPts val="75"/>
              </a:spcBef>
              <a:tabLst>
                <a:tab pos="3273425" algn="l"/>
              </a:tabLst>
            </a:pPr>
            <a:r>
              <a:rPr lang="fr-FR"/>
              <a:t>TITLE OF THE PRESENTATION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4EDB71A5-B12E-4347-9D86-D7B0124008E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7021" y="2270234"/>
            <a:ext cx="2848234" cy="4616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Clr>
                <a:schemeClr val="bg1"/>
              </a:buClr>
              <a:buFontTx/>
              <a:buNone/>
              <a:defRPr sz="1050" b="0" i="0" cap="all" baseline="0">
                <a:ln>
                  <a:noFill/>
                </a:ln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223838" indent="-131763">
              <a:lnSpc>
                <a:spcPts val="1420"/>
              </a:lnSpc>
              <a:buClr>
                <a:schemeClr val="bg1"/>
              </a:buClr>
              <a:tabLst/>
              <a:defRPr sz="11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CHANGE THE MASK TEXT STYLES</a:t>
            </a:r>
          </a:p>
          <a:p>
            <a:pPr lvl="0"/>
            <a:endParaRPr lang="en-US"/>
          </a:p>
        </p:txBody>
      </p:sp>
      <p:sp>
        <p:nvSpPr>
          <p:cNvPr id="18" name="Espace réservé du texte 5">
            <a:extLst>
              <a:ext uri="{FF2B5EF4-FFF2-40B4-BE49-F238E27FC236}">
                <a16:creationId xmlns:a16="http://schemas.microsoft.com/office/drawing/2014/main" id="{1E8EEFDA-14AC-F147-92DC-7CA0D1A1C7A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0787" y="2234130"/>
            <a:ext cx="569073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FontTx/>
              <a:buNone/>
              <a:defRPr kumimoji="0" lang="fr-FR" sz="2400" b="0" i="1" u="none" strike="noStrike" kern="0" cap="all" spc="-25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Libre Baskerville" panose="02000000000000000000" pitchFamily="2" charset="0"/>
                <a:ea typeface="Baskerville" panose="02020502070401020303" pitchFamily="18" charset="0"/>
              </a:defRPr>
            </a:lvl1pPr>
          </a:lstStyle>
          <a:p>
            <a:pPr marL="0" lvl="0"/>
            <a:r>
              <a:rPr lang="fr-FR"/>
              <a:t>N°</a:t>
            </a:r>
          </a:p>
        </p:txBody>
      </p:sp>
      <p:sp>
        <p:nvSpPr>
          <p:cNvPr id="19" name="Espace réservé du contenu 19">
            <a:extLst>
              <a:ext uri="{FF2B5EF4-FFF2-40B4-BE49-F238E27FC236}">
                <a16:creationId xmlns:a16="http://schemas.microsoft.com/office/drawing/2014/main" id="{E488CB08-2951-1B4B-BC2D-A2381C1BD5E4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487340" y="2898470"/>
            <a:ext cx="3327915" cy="2710213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§"/>
              <a:defRPr sz="1200"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742950" indent="-285750">
              <a:buFont typeface="Wingdings" panose="05000000000000000000" pitchFamily="2" charset="2"/>
              <a:buChar char="§"/>
              <a:defRPr sz="1200"/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F2728DF9-4ACF-E747-81BB-261D13CFAD38}"/>
              </a:ext>
            </a:extLst>
          </p:cNvPr>
          <p:cNvSpPr/>
          <p:nvPr userDrawn="1"/>
        </p:nvSpPr>
        <p:spPr>
          <a:xfrm>
            <a:off x="567547" y="2765902"/>
            <a:ext cx="3168000" cy="57847"/>
          </a:xfrm>
          <a:custGeom>
            <a:avLst/>
            <a:gdLst/>
            <a:ahLst/>
            <a:cxnLst/>
            <a:rect l="l" t="t" r="r" b="b"/>
            <a:pathLst>
              <a:path w="7632700">
                <a:moveTo>
                  <a:pt x="0" y="0"/>
                </a:moveTo>
                <a:lnTo>
                  <a:pt x="7632657" y="0"/>
                </a:lnTo>
              </a:path>
            </a:pathLst>
          </a:custGeom>
          <a:ln w="9193">
            <a:solidFill>
              <a:srgbClr val="B4CE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Espace réservé du texte 12">
            <a:extLst>
              <a:ext uri="{FF2B5EF4-FFF2-40B4-BE49-F238E27FC236}">
                <a16:creationId xmlns:a16="http://schemas.microsoft.com/office/drawing/2014/main" id="{4266C6DE-9D2F-9A4F-9C3B-B4AA4C8984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35671" y="2270234"/>
            <a:ext cx="2848234" cy="4616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Clr>
                <a:schemeClr val="bg1"/>
              </a:buClr>
              <a:buFontTx/>
              <a:buNone/>
              <a:defRPr sz="1050" b="0" i="0" cap="all" baseline="0">
                <a:ln>
                  <a:noFill/>
                </a:ln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223838" indent="-131763">
              <a:lnSpc>
                <a:spcPts val="1420"/>
              </a:lnSpc>
              <a:buClr>
                <a:schemeClr val="bg1"/>
              </a:buClr>
              <a:tabLst/>
              <a:defRPr sz="11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CHANGE THE MASK TEXT STYLES</a:t>
            </a:r>
          </a:p>
          <a:p>
            <a:pPr lvl="0"/>
            <a:endParaRPr lang="en-US"/>
          </a:p>
        </p:txBody>
      </p:sp>
      <p:sp>
        <p:nvSpPr>
          <p:cNvPr id="22" name="Espace réservé du texte 5">
            <a:extLst>
              <a:ext uri="{FF2B5EF4-FFF2-40B4-BE49-F238E27FC236}">
                <a16:creationId xmlns:a16="http://schemas.microsoft.com/office/drawing/2014/main" id="{06BAE9CA-F2C0-4C42-AD7A-AD5D1AEB911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169437" y="2234130"/>
            <a:ext cx="569073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FontTx/>
              <a:buNone/>
              <a:defRPr kumimoji="0" lang="fr-FR" sz="2400" b="0" i="1" u="none" strike="noStrike" kern="0" cap="all" spc="-25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Libre Baskerville" panose="02000000000000000000" pitchFamily="2" charset="0"/>
                <a:ea typeface="Baskerville" panose="02020502070401020303" pitchFamily="18" charset="0"/>
              </a:defRPr>
            </a:lvl1pPr>
          </a:lstStyle>
          <a:p>
            <a:pPr marL="0" lvl="0"/>
            <a:r>
              <a:rPr lang="fr-FR"/>
              <a:t>N°</a:t>
            </a:r>
          </a:p>
        </p:txBody>
      </p:sp>
      <p:sp>
        <p:nvSpPr>
          <p:cNvPr id="23" name="Espace réservé du contenu 19">
            <a:extLst>
              <a:ext uri="{FF2B5EF4-FFF2-40B4-BE49-F238E27FC236}">
                <a16:creationId xmlns:a16="http://schemas.microsoft.com/office/drawing/2014/main" id="{BEE62335-5297-2F4D-939D-C239348A2C76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4155990" y="2898470"/>
            <a:ext cx="3327915" cy="2710213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§"/>
              <a:defRPr sz="1200"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4" name="object 14">
            <a:extLst>
              <a:ext uri="{FF2B5EF4-FFF2-40B4-BE49-F238E27FC236}">
                <a16:creationId xmlns:a16="http://schemas.microsoft.com/office/drawing/2014/main" id="{DF97E509-1259-E841-A9F3-E9721B6B61B5}"/>
              </a:ext>
            </a:extLst>
          </p:cNvPr>
          <p:cNvSpPr/>
          <p:nvPr userDrawn="1"/>
        </p:nvSpPr>
        <p:spPr>
          <a:xfrm>
            <a:off x="4236197" y="2765902"/>
            <a:ext cx="3168000" cy="57847"/>
          </a:xfrm>
          <a:custGeom>
            <a:avLst/>
            <a:gdLst/>
            <a:ahLst/>
            <a:cxnLst/>
            <a:rect l="l" t="t" r="r" b="b"/>
            <a:pathLst>
              <a:path w="7632700">
                <a:moveTo>
                  <a:pt x="0" y="0"/>
                </a:moveTo>
                <a:lnTo>
                  <a:pt x="7632657" y="0"/>
                </a:lnTo>
              </a:path>
            </a:pathLst>
          </a:custGeom>
          <a:ln w="9193">
            <a:solidFill>
              <a:srgbClr val="B4CE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Espace réservé du texte 12">
            <a:extLst>
              <a:ext uri="{FF2B5EF4-FFF2-40B4-BE49-F238E27FC236}">
                <a16:creationId xmlns:a16="http://schemas.microsoft.com/office/drawing/2014/main" id="{FA57D2A6-A8EE-A943-BB19-3DE972DD38C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345283" y="2270234"/>
            <a:ext cx="2848234" cy="4616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Clr>
                <a:schemeClr val="bg1"/>
              </a:buClr>
              <a:buFontTx/>
              <a:buNone/>
              <a:defRPr sz="1050" b="0" i="0" cap="all" baseline="0">
                <a:ln>
                  <a:noFill/>
                </a:ln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223838" indent="-131763">
              <a:lnSpc>
                <a:spcPts val="1420"/>
              </a:lnSpc>
              <a:buClr>
                <a:schemeClr val="bg1"/>
              </a:buClr>
              <a:tabLst/>
              <a:defRPr sz="11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CHANGE THE MASK TEXT STYLES</a:t>
            </a:r>
          </a:p>
          <a:p>
            <a:pPr lvl="0"/>
            <a:endParaRPr lang="en-US"/>
          </a:p>
        </p:txBody>
      </p:sp>
      <p:sp>
        <p:nvSpPr>
          <p:cNvPr id="26" name="Espace réservé du texte 5">
            <a:extLst>
              <a:ext uri="{FF2B5EF4-FFF2-40B4-BE49-F238E27FC236}">
                <a16:creationId xmlns:a16="http://schemas.microsoft.com/office/drawing/2014/main" id="{82556760-5261-F14A-BCD2-12B325C5411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879049" y="2234130"/>
            <a:ext cx="569073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FontTx/>
              <a:buNone/>
              <a:defRPr kumimoji="0" lang="fr-FR" sz="2400" b="0" i="1" u="none" strike="noStrike" kern="0" cap="all" spc="-25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Libre Baskerville" panose="02000000000000000000" pitchFamily="2" charset="0"/>
                <a:ea typeface="Baskerville" panose="02020502070401020303" pitchFamily="18" charset="0"/>
              </a:defRPr>
            </a:lvl1pPr>
          </a:lstStyle>
          <a:p>
            <a:pPr marL="0" lvl="0"/>
            <a:r>
              <a:rPr lang="fr-FR"/>
              <a:t>N°</a:t>
            </a:r>
          </a:p>
        </p:txBody>
      </p:sp>
      <p:sp>
        <p:nvSpPr>
          <p:cNvPr id="27" name="Espace réservé du contenu 19">
            <a:extLst>
              <a:ext uri="{FF2B5EF4-FFF2-40B4-BE49-F238E27FC236}">
                <a16:creationId xmlns:a16="http://schemas.microsoft.com/office/drawing/2014/main" id="{20029739-20C9-794F-B2EC-7946200CBDC1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865602" y="2898470"/>
            <a:ext cx="3327915" cy="2710213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§"/>
              <a:defRPr sz="1200"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8" name="object 14">
            <a:extLst>
              <a:ext uri="{FF2B5EF4-FFF2-40B4-BE49-F238E27FC236}">
                <a16:creationId xmlns:a16="http://schemas.microsoft.com/office/drawing/2014/main" id="{DF0079FF-0AA5-D347-9E2F-B98E5BBDD603}"/>
              </a:ext>
            </a:extLst>
          </p:cNvPr>
          <p:cNvSpPr/>
          <p:nvPr userDrawn="1"/>
        </p:nvSpPr>
        <p:spPr>
          <a:xfrm>
            <a:off x="7945809" y="2765902"/>
            <a:ext cx="3168000" cy="57847"/>
          </a:xfrm>
          <a:custGeom>
            <a:avLst/>
            <a:gdLst/>
            <a:ahLst/>
            <a:cxnLst/>
            <a:rect l="l" t="t" r="r" b="b"/>
            <a:pathLst>
              <a:path w="7632700">
                <a:moveTo>
                  <a:pt x="0" y="0"/>
                </a:moveTo>
                <a:lnTo>
                  <a:pt x="7632657" y="0"/>
                </a:lnTo>
              </a:path>
            </a:pathLst>
          </a:custGeom>
          <a:ln w="9193">
            <a:solidFill>
              <a:srgbClr val="B4CE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Espace réservé du texte 5">
            <a:extLst>
              <a:ext uri="{FF2B5EF4-FFF2-40B4-BE49-F238E27FC236}">
                <a16:creationId xmlns:a16="http://schemas.microsoft.com/office/drawing/2014/main" id="{8A22F879-535F-42E5-A79C-4EE9919C754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0786" y="5608683"/>
            <a:ext cx="11212227" cy="49712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lang="fr-FR" sz="1200" b="0" kern="1200" cap="none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>
              <a:buFontTx/>
              <a:buNone/>
              <a:defRPr lang="fr-FR" sz="800" b="0" kern="1200" baseline="0" dirty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Risks / disclaimer</a:t>
            </a:r>
          </a:p>
        </p:txBody>
      </p:sp>
    </p:spTree>
    <p:extLst>
      <p:ext uri="{BB962C8B-B14F-4D97-AF65-F5344CB8AC3E}">
        <p14:creationId xmlns:p14="http://schemas.microsoft.com/office/powerpoint/2010/main" val="29610760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auche + TEXTE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0AB575C4-54D3-1D47-8E37-15E11ED09E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769" y="473136"/>
            <a:ext cx="11596268" cy="767187"/>
          </a:xfrm>
          <a:prstGeom prst="rect">
            <a:avLst/>
          </a:prstGeom>
        </p:spPr>
        <p:txBody>
          <a:bodyPr anchor="b">
            <a:noAutofit/>
          </a:bodyPr>
          <a:lstStyle>
            <a:lvl1pPr marL="12700" marR="0" indent="0" algn="l" defTabSz="914400" rtl="0" eaLnBrk="1" fontAlgn="auto" latinLnBrk="0" hangingPunct="1">
              <a:lnSpc>
                <a:spcPts val="5855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fr-FR" sz="3000" b="0" i="1" u="none" strike="noStrike" kern="0" cap="none" spc="-25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bre Baskerville" panose="02000000000000000000" pitchFamily="2" charset="0"/>
                <a:ea typeface="Baskerville" panose="02020502070401020303" pitchFamily="18" charset="0"/>
                <a:cs typeface="Libre Baskerville" panose="02000000000000000000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ts val="5855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change the mask text styles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3B43C9DE-D74E-CC4F-8588-92FA289961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8769" y="1175009"/>
            <a:ext cx="11596268" cy="7195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kumimoji="0" lang="fr-FR" sz="3000" b="0" i="0" u="none" strike="noStrike" kern="0" cap="all" spc="-5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ato-Light"/>
                <a:ea typeface="+mj-ea"/>
                <a:cs typeface="Lato-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33" name="object 7">
            <a:extLst>
              <a:ext uri="{FF2B5EF4-FFF2-40B4-BE49-F238E27FC236}">
                <a16:creationId xmlns:a16="http://schemas.microsoft.com/office/drawing/2014/main" id="{CFCB5185-3C9F-1141-AC80-AF9D43415CFB}"/>
              </a:ext>
            </a:extLst>
          </p:cNvPr>
          <p:cNvSpPr>
            <a:spLocks noChangeAspect="1"/>
          </p:cNvSpPr>
          <p:nvPr userDrawn="1"/>
        </p:nvSpPr>
        <p:spPr>
          <a:xfrm>
            <a:off x="11408107" y="293136"/>
            <a:ext cx="174248" cy="180000"/>
          </a:xfrm>
          <a:custGeom>
            <a:avLst/>
            <a:gdLst/>
            <a:ahLst/>
            <a:cxnLst/>
            <a:rect l="l" t="t" r="r" b="b"/>
            <a:pathLst>
              <a:path w="981075" h="1013460">
                <a:moveTo>
                  <a:pt x="548792" y="741299"/>
                </a:moveTo>
                <a:lnTo>
                  <a:pt x="545846" y="694016"/>
                </a:lnTo>
                <a:lnTo>
                  <a:pt x="537235" y="648474"/>
                </a:lnTo>
                <a:lnTo>
                  <a:pt x="523341" y="605015"/>
                </a:lnTo>
                <a:lnTo>
                  <a:pt x="504494" y="564007"/>
                </a:lnTo>
                <a:lnTo>
                  <a:pt x="481076" y="525805"/>
                </a:lnTo>
                <a:lnTo>
                  <a:pt x="453415" y="490753"/>
                </a:lnTo>
                <a:lnTo>
                  <a:pt x="421894" y="459219"/>
                </a:lnTo>
                <a:lnTo>
                  <a:pt x="386842" y="431571"/>
                </a:lnTo>
                <a:lnTo>
                  <a:pt x="348640" y="408139"/>
                </a:lnTo>
                <a:lnTo>
                  <a:pt x="307632" y="389293"/>
                </a:lnTo>
                <a:lnTo>
                  <a:pt x="264185" y="375399"/>
                </a:lnTo>
                <a:lnTo>
                  <a:pt x="218643" y="366788"/>
                </a:lnTo>
                <a:lnTo>
                  <a:pt x="171361" y="363842"/>
                </a:lnTo>
                <a:lnTo>
                  <a:pt x="125882" y="366585"/>
                </a:lnTo>
                <a:lnTo>
                  <a:pt x="82003" y="374586"/>
                </a:lnTo>
                <a:lnTo>
                  <a:pt x="40030" y="387502"/>
                </a:lnTo>
                <a:lnTo>
                  <a:pt x="292" y="405015"/>
                </a:lnTo>
                <a:lnTo>
                  <a:pt x="4381" y="462305"/>
                </a:lnTo>
                <a:lnTo>
                  <a:pt x="14389" y="517486"/>
                </a:lnTo>
                <a:lnTo>
                  <a:pt x="29692" y="570484"/>
                </a:lnTo>
                <a:lnTo>
                  <a:pt x="49695" y="621182"/>
                </a:lnTo>
                <a:lnTo>
                  <a:pt x="73774" y="669480"/>
                </a:lnTo>
                <a:lnTo>
                  <a:pt x="101307" y="715276"/>
                </a:lnTo>
                <a:lnTo>
                  <a:pt x="131711" y="758469"/>
                </a:lnTo>
                <a:lnTo>
                  <a:pt x="164350" y="798957"/>
                </a:lnTo>
                <a:lnTo>
                  <a:pt x="198628" y="836637"/>
                </a:lnTo>
                <a:lnTo>
                  <a:pt x="233921" y="871410"/>
                </a:lnTo>
                <a:lnTo>
                  <a:pt x="269608" y="903160"/>
                </a:lnTo>
                <a:lnTo>
                  <a:pt x="305104" y="931811"/>
                </a:lnTo>
                <a:lnTo>
                  <a:pt x="339788" y="957224"/>
                </a:lnTo>
                <a:lnTo>
                  <a:pt x="373037" y="979335"/>
                </a:lnTo>
                <a:lnTo>
                  <a:pt x="432790" y="1013180"/>
                </a:lnTo>
                <a:lnTo>
                  <a:pt x="466178" y="976591"/>
                </a:lnTo>
                <a:lnTo>
                  <a:pt x="494601" y="935863"/>
                </a:lnTo>
                <a:lnTo>
                  <a:pt x="517563" y="891476"/>
                </a:lnTo>
                <a:lnTo>
                  <a:pt x="534581" y="843940"/>
                </a:lnTo>
                <a:lnTo>
                  <a:pt x="545147" y="793711"/>
                </a:lnTo>
                <a:lnTo>
                  <a:pt x="548792" y="741299"/>
                </a:lnTo>
                <a:close/>
              </a:path>
              <a:path w="981075" h="1013460">
                <a:moveTo>
                  <a:pt x="936028" y="611339"/>
                </a:moveTo>
                <a:lnTo>
                  <a:pt x="926325" y="563473"/>
                </a:lnTo>
                <a:lnTo>
                  <a:pt x="913726" y="516724"/>
                </a:lnTo>
                <a:lnTo>
                  <a:pt x="898347" y="471182"/>
                </a:lnTo>
                <a:lnTo>
                  <a:pt x="880262" y="426935"/>
                </a:lnTo>
                <a:lnTo>
                  <a:pt x="859574" y="384098"/>
                </a:lnTo>
                <a:lnTo>
                  <a:pt x="836396" y="342760"/>
                </a:lnTo>
                <a:lnTo>
                  <a:pt x="810818" y="303022"/>
                </a:lnTo>
                <a:lnTo>
                  <a:pt x="782929" y="264985"/>
                </a:lnTo>
                <a:lnTo>
                  <a:pt x="752843" y="228752"/>
                </a:lnTo>
                <a:lnTo>
                  <a:pt x="720661" y="194411"/>
                </a:lnTo>
                <a:lnTo>
                  <a:pt x="686473" y="162077"/>
                </a:lnTo>
                <a:lnTo>
                  <a:pt x="650367" y="131838"/>
                </a:lnTo>
                <a:lnTo>
                  <a:pt x="612457" y="103797"/>
                </a:lnTo>
                <a:lnTo>
                  <a:pt x="572846" y="78054"/>
                </a:lnTo>
                <a:lnTo>
                  <a:pt x="531622" y="54698"/>
                </a:lnTo>
                <a:lnTo>
                  <a:pt x="488886" y="33845"/>
                </a:lnTo>
                <a:lnTo>
                  <a:pt x="444728" y="15570"/>
                </a:lnTo>
                <a:lnTo>
                  <a:pt x="399262" y="0"/>
                </a:lnTo>
                <a:lnTo>
                  <a:pt x="0" y="0"/>
                </a:lnTo>
                <a:lnTo>
                  <a:pt x="0" y="290944"/>
                </a:lnTo>
                <a:lnTo>
                  <a:pt x="40779" y="277431"/>
                </a:lnTo>
                <a:lnTo>
                  <a:pt x="83045" y="267525"/>
                </a:lnTo>
                <a:lnTo>
                  <a:pt x="126631" y="261429"/>
                </a:lnTo>
                <a:lnTo>
                  <a:pt x="171373" y="259359"/>
                </a:lnTo>
                <a:lnTo>
                  <a:pt x="220573" y="261848"/>
                </a:lnTo>
                <a:lnTo>
                  <a:pt x="268363" y="269163"/>
                </a:lnTo>
                <a:lnTo>
                  <a:pt x="314515" y="281063"/>
                </a:lnTo>
                <a:lnTo>
                  <a:pt x="358762" y="297294"/>
                </a:lnTo>
                <a:lnTo>
                  <a:pt x="400875" y="317614"/>
                </a:lnTo>
                <a:lnTo>
                  <a:pt x="440613" y="341782"/>
                </a:lnTo>
                <a:lnTo>
                  <a:pt x="477710" y="369544"/>
                </a:lnTo>
                <a:lnTo>
                  <a:pt x="511949" y="400672"/>
                </a:lnTo>
                <a:lnTo>
                  <a:pt x="543077" y="434911"/>
                </a:lnTo>
                <a:lnTo>
                  <a:pt x="570839" y="472020"/>
                </a:lnTo>
                <a:lnTo>
                  <a:pt x="595007" y="511759"/>
                </a:lnTo>
                <a:lnTo>
                  <a:pt x="615327" y="553885"/>
                </a:lnTo>
                <a:lnTo>
                  <a:pt x="631545" y="598144"/>
                </a:lnTo>
                <a:lnTo>
                  <a:pt x="643445" y="644296"/>
                </a:lnTo>
                <a:lnTo>
                  <a:pt x="650760" y="692099"/>
                </a:lnTo>
                <a:lnTo>
                  <a:pt x="653249" y="741299"/>
                </a:lnTo>
                <a:lnTo>
                  <a:pt x="650113" y="796417"/>
                </a:lnTo>
                <a:lnTo>
                  <a:pt x="640930" y="849731"/>
                </a:lnTo>
                <a:lnTo>
                  <a:pt x="626046" y="900874"/>
                </a:lnTo>
                <a:lnTo>
                  <a:pt x="605840" y="949540"/>
                </a:lnTo>
                <a:lnTo>
                  <a:pt x="580631" y="995362"/>
                </a:lnTo>
                <a:lnTo>
                  <a:pt x="615454" y="974102"/>
                </a:lnTo>
                <a:lnTo>
                  <a:pt x="652665" y="948740"/>
                </a:lnTo>
                <a:lnTo>
                  <a:pt x="691413" y="919391"/>
                </a:lnTo>
                <a:lnTo>
                  <a:pt x="730872" y="886180"/>
                </a:lnTo>
                <a:lnTo>
                  <a:pt x="770229" y="849210"/>
                </a:lnTo>
                <a:lnTo>
                  <a:pt x="808621" y="808609"/>
                </a:lnTo>
                <a:lnTo>
                  <a:pt x="838174" y="773442"/>
                </a:lnTo>
                <a:lnTo>
                  <a:pt x="866127" y="736053"/>
                </a:lnTo>
                <a:lnTo>
                  <a:pt x="892022" y="696531"/>
                </a:lnTo>
                <a:lnTo>
                  <a:pt x="915466" y="654939"/>
                </a:lnTo>
                <a:lnTo>
                  <a:pt x="936028" y="611339"/>
                </a:lnTo>
                <a:close/>
              </a:path>
              <a:path w="981075" h="1013460">
                <a:moveTo>
                  <a:pt x="981075" y="12"/>
                </a:moveTo>
                <a:lnTo>
                  <a:pt x="645198" y="12"/>
                </a:lnTo>
                <a:lnTo>
                  <a:pt x="684822" y="26962"/>
                </a:lnTo>
                <a:lnTo>
                  <a:pt x="722871" y="55968"/>
                </a:lnTo>
                <a:lnTo>
                  <a:pt x="759256" y="86956"/>
                </a:lnTo>
                <a:lnTo>
                  <a:pt x="793915" y="119849"/>
                </a:lnTo>
                <a:lnTo>
                  <a:pt x="826744" y="154546"/>
                </a:lnTo>
                <a:lnTo>
                  <a:pt x="857681" y="190982"/>
                </a:lnTo>
                <a:lnTo>
                  <a:pt x="886650" y="229082"/>
                </a:lnTo>
                <a:lnTo>
                  <a:pt x="913549" y="268744"/>
                </a:lnTo>
                <a:lnTo>
                  <a:pt x="938301" y="309905"/>
                </a:lnTo>
                <a:lnTo>
                  <a:pt x="960843" y="352475"/>
                </a:lnTo>
                <a:lnTo>
                  <a:pt x="981075" y="396392"/>
                </a:lnTo>
                <a:lnTo>
                  <a:pt x="981075" y="12"/>
                </a:lnTo>
                <a:close/>
              </a:path>
            </a:pathLst>
          </a:custGeom>
          <a:solidFill>
            <a:srgbClr val="EA43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8A555E5B-C17A-9746-8B4A-3F454AD779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44829" y="1871964"/>
            <a:ext cx="4859699" cy="152940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320"/>
              </a:lnSpc>
              <a:buFontTx/>
              <a:buNone/>
              <a:defRPr sz="1600"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5" name="Espace réservé du texte 12">
            <a:extLst>
              <a:ext uri="{FF2B5EF4-FFF2-40B4-BE49-F238E27FC236}">
                <a16:creationId xmlns:a16="http://schemas.microsoft.com/office/drawing/2014/main" id="{F0FC8CBB-B423-CE46-90FC-F475AD0E9C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41279" y="3474363"/>
            <a:ext cx="3963250" cy="88461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Clr>
                <a:schemeClr val="bg1"/>
              </a:buClr>
              <a:buNone/>
              <a:defRPr sz="1400" b="0" i="0" cap="none" baseline="0">
                <a:ln>
                  <a:noFill/>
                </a:ln>
                <a:solidFill>
                  <a:schemeClr val="tx1"/>
                </a:solidFill>
                <a:latin typeface="+mn-lt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223838" indent="-131763">
              <a:lnSpc>
                <a:spcPts val="1420"/>
              </a:lnSpc>
              <a:buClr>
                <a:schemeClr val="bg1"/>
              </a:buClr>
              <a:tabLst/>
              <a:defRPr sz="11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A503E55B-7F39-5348-9A73-33E7C82EDF3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34D4FF5-5FCB-2945-841A-A3CAF61B538E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FF9F956-BDFF-3F4A-9B4B-88C335A7066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44829" y="3617711"/>
            <a:ext cx="89645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FontTx/>
              <a:buNone/>
              <a:defRPr kumimoji="0" lang="fr-FR" sz="3600" b="0" i="1" u="none" strike="noStrike" kern="0" cap="all" spc="-25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bre Baskerville" panose="02000000000000000000" pitchFamily="2" charset="0"/>
                <a:ea typeface="Baskerville" panose="02020502070401020303" pitchFamily="18" charset="0"/>
              </a:defRPr>
            </a:lvl1pPr>
          </a:lstStyle>
          <a:p>
            <a:pPr marL="0" lvl="0"/>
            <a:r>
              <a:rPr lang="fr-FR"/>
              <a:t>N°</a:t>
            </a:r>
          </a:p>
        </p:txBody>
      </p:sp>
      <p:sp>
        <p:nvSpPr>
          <p:cNvPr id="22" name="Espace réservé du texte 12">
            <a:extLst>
              <a:ext uri="{FF2B5EF4-FFF2-40B4-BE49-F238E27FC236}">
                <a16:creationId xmlns:a16="http://schemas.microsoft.com/office/drawing/2014/main" id="{E62B0BE7-C3B9-274F-B132-518353A9E0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41279" y="4375316"/>
            <a:ext cx="3963250" cy="88461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Clr>
                <a:schemeClr val="bg1"/>
              </a:buClr>
              <a:buNone/>
              <a:defRPr sz="1400" b="0" i="0" cap="none" baseline="0">
                <a:ln>
                  <a:noFill/>
                </a:ln>
                <a:solidFill>
                  <a:schemeClr val="tx1"/>
                </a:solidFill>
                <a:latin typeface="+mn-lt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223838" indent="-131763">
              <a:lnSpc>
                <a:spcPts val="1420"/>
              </a:lnSpc>
              <a:buClr>
                <a:schemeClr val="bg1"/>
              </a:buClr>
              <a:tabLst/>
              <a:defRPr sz="11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AB66F44B-9115-964D-A0DD-A0365A50B32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4829" y="4514182"/>
            <a:ext cx="89645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FontTx/>
              <a:buNone/>
              <a:defRPr kumimoji="0" lang="fr-FR" sz="3600" b="0" i="1" u="none" strike="noStrike" kern="0" cap="all" spc="-25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bre Baskerville" panose="02000000000000000000" pitchFamily="2" charset="0"/>
                <a:ea typeface="Baskerville" panose="02020502070401020303" pitchFamily="18" charset="0"/>
              </a:defRPr>
            </a:lvl1pPr>
          </a:lstStyle>
          <a:p>
            <a:pPr marL="0" lvl="0"/>
            <a:r>
              <a:rPr lang="fr-FR"/>
              <a:t>N°</a:t>
            </a:r>
          </a:p>
        </p:txBody>
      </p:sp>
      <p:sp>
        <p:nvSpPr>
          <p:cNvPr id="24" name="Espace réservé du texte 12">
            <a:extLst>
              <a:ext uri="{FF2B5EF4-FFF2-40B4-BE49-F238E27FC236}">
                <a16:creationId xmlns:a16="http://schemas.microsoft.com/office/drawing/2014/main" id="{2662639D-4073-7246-A250-6241B9EE03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341279" y="5249375"/>
            <a:ext cx="3963250" cy="88461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Clr>
                <a:schemeClr val="bg1"/>
              </a:buClr>
              <a:buNone/>
              <a:defRPr sz="1400" b="0" i="0" cap="none" baseline="0">
                <a:ln>
                  <a:noFill/>
                </a:ln>
                <a:solidFill>
                  <a:schemeClr val="tx1"/>
                </a:solidFill>
                <a:latin typeface="+mn-lt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223838" indent="-131763">
              <a:lnSpc>
                <a:spcPts val="1420"/>
              </a:lnSpc>
              <a:buClr>
                <a:schemeClr val="bg1"/>
              </a:buClr>
              <a:tabLst/>
              <a:defRPr sz="11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25" name="Espace réservé du texte 5">
            <a:extLst>
              <a:ext uri="{FF2B5EF4-FFF2-40B4-BE49-F238E27FC236}">
                <a16:creationId xmlns:a16="http://schemas.microsoft.com/office/drawing/2014/main" id="{7E2718F6-0A7A-794E-83A9-97889D1214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44829" y="5410653"/>
            <a:ext cx="89645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FontTx/>
              <a:buNone/>
              <a:defRPr kumimoji="0" lang="fr-FR" sz="3600" b="0" i="1" u="none" strike="noStrike" kern="0" cap="all" spc="-25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bre Baskerville" panose="02000000000000000000" pitchFamily="2" charset="0"/>
                <a:ea typeface="Baskerville" panose="02020502070401020303" pitchFamily="18" charset="0"/>
              </a:defRPr>
            </a:lvl1pPr>
          </a:lstStyle>
          <a:p>
            <a:pPr marL="0" lvl="0"/>
            <a:r>
              <a:rPr lang="fr-FR"/>
              <a:t>N°</a:t>
            </a:r>
          </a:p>
        </p:txBody>
      </p:sp>
      <p:sp>
        <p:nvSpPr>
          <p:cNvPr id="14" name="Espace réservé pour une image  13">
            <a:extLst>
              <a:ext uri="{FF2B5EF4-FFF2-40B4-BE49-F238E27FC236}">
                <a16:creationId xmlns:a16="http://schemas.microsoft.com/office/drawing/2014/main" id="{0871D380-274A-8B43-AEFB-6DAE98103E0D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0" y="1871964"/>
            <a:ext cx="6096000" cy="4986036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8" name="object 14">
            <a:extLst>
              <a:ext uri="{FF2B5EF4-FFF2-40B4-BE49-F238E27FC236}">
                <a16:creationId xmlns:a16="http://schemas.microsoft.com/office/drawing/2014/main" id="{0D7FF713-79A4-1745-9AC1-B7149052E988}"/>
              </a:ext>
            </a:extLst>
          </p:cNvPr>
          <p:cNvSpPr/>
          <p:nvPr userDrawn="1"/>
        </p:nvSpPr>
        <p:spPr>
          <a:xfrm>
            <a:off x="6548390" y="3410527"/>
            <a:ext cx="4756140" cy="54981"/>
          </a:xfrm>
          <a:custGeom>
            <a:avLst/>
            <a:gdLst/>
            <a:ahLst/>
            <a:cxnLst/>
            <a:rect l="l" t="t" r="r" b="b"/>
            <a:pathLst>
              <a:path w="7632700">
                <a:moveTo>
                  <a:pt x="0" y="0"/>
                </a:moveTo>
                <a:lnTo>
                  <a:pt x="7632657" y="0"/>
                </a:lnTo>
              </a:path>
            </a:pathLst>
          </a:custGeom>
          <a:ln w="9193">
            <a:solidFill>
              <a:srgbClr val="B4CE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14">
            <a:extLst>
              <a:ext uri="{FF2B5EF4-FFF2-40B4-BE49-F238E27FC236}">
                <a16:creationId xmlns:a16="http://schemas.microsoft.com/office/drawing/2014/main" id="{34329DB1-A333-9246-890A-A732683C8D5F}"/>
              </a:ext>
            </a:extLst>
          </p:cNvPr>
          <p:cNvSpPr/>
          <p:nvPr userDrawn="1"/>
        </p:nvSpPr>
        <p:spPr>
          <a:xfrm>
            <a:off x="6548390" y="4374861"/>
            <a:ext cx="4756138" cy="54981"/>
          </a:xfrm>
          <a:custGeom>
            <a:avLst/>
            <a:gdLst/>
            <a:ahLst/>
            <a:cxnLst/>
            <a:rect l="l" t="t" r="r" b="b"/>
            <a:pathLst>
              <a:path w="7632700">
                <a:moveTo>
                  <a:pt x="0" y="0"/>
                </a:moveTo>
                <a:lnTo>
                  <a:pt x="7632657" y="0"/>
                </a:lnTo>
              </a:path>
            </a:pathLst>
          </a:custGeom>
          <a:ln w="9193">
            <a:solidFill>
              <a:srgbClr val="B4CE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4">
            <a:extLst>
              <a:ext uri="{FF2B5EF4-FFF2-40B4-BE49-F238E27FC236}">
                <a16:creationId xmlns:a16="http://schemas.microsoft.com/office/drawing/2014/main" id="{BF16B5C4-21FE-504F-A021-E976BD12ECF0}"/>
              </a:ext>
            </a:extLst>
          </p:cNvPr>
          <p:cNvSpPr/>
          <p:nvPr userDrawn="1"/>
        </p:nvSpPr>
        <p:spPr>
          <a:xfrm>
            <a:off x="6548390" y="5268108"/>
            <a:ext cx="4756138" cy="54982"/>
          </a:xfrm>
          <a:custGeom>
            <a:avLst/>
            <a:gdLst/>
            <a:ahLst/>
            <a:cxnLst/>
            <a:rect l="l" t="t" r="r" b="b"/>
            <a:pathLst>
              <a:path w="7632700">
                <a:moveTo>
                  <a:pt x="0" y="0"/>
                </a:moveTo>
                <a:lnTo>
                  <a:pt x="7632657" y="0"/>
                </a:lnTo>
              </a:path>
            </a:pathLst>
          </a:custGeom>
          <a:ln w="9193">
            <a:solidFill>
              <a:srgbClr val="B4CE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14">
            <a:extLst>
              <a:ext uri="{FF2B5EF4-FFF2-40B4-BE49-F238E27FC236}">
                <a16:creationId xmlns:a16="http://schemas.microsoft.com/office/drawing/2014/main" id="{0CB7E804-64F6-9A49-A672-B1E4339217FD}"/>
              </a:ext>
            </a:extLst>
          </p:cNvPr>
          <p:cNvSpPr/>
          <p:nvPr userDrawn="1"/>
        </p:nvSpPr>
        <p:spPr>
          <a:xfrm>
            <a:off x="6548390" y="6129018"/>
            <a:ext cx="4756140" cy="54982"/>
          </a:xfrm>
          <a:custGeom>
            <a:avLst/>
            <a:gdLst/>
            <a:ahLst/>
            <a:cxnLst/>
            <a:rect l="l" t="t" r="r" b="b"/>
            <a:pathLst>
              <a:path w="7632700">
                <a:moveTo>
                  <a:pt x="0" y="0"/>
                </a:moveTo>
                <a:lnTo>
                  <a:pt x="7632657" y="0"/>
                </a:lnTo>
              </a:path>
            </a:pathLst>
          </a:custGeom>
          <a:ln w="9193">
            <a:solidFill>
              <a:srgbClr val="B4CE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E644D3A-FF98-2941-85FF-FD3F59C2A8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547" y="308526"/>
            <a:ext cx="10515600" cy="150682"/>
          </a:xfrm>
        </p:spPr>
        <p:txBody>
          <a:bodyPr/>
          <a:lstStyle/>
          <a:p>
            <a:r>
              <a:rPr lang="fr-FR"/>
              <a:t>Part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29" name="Espace réservé du pied de page 4">
            <a:extLst>
              <a:ext uri="{FF2B5EF4-FFF2-40B4-BE49-F238E27FC236}">
                <a16:creationId xmlns:a16="http://schemas.microsoft.com/office/drawing/2014/main" id="{4AB819AB-8889-1C44-92E2-55D7179043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89602" y="6433317"/>
            <a:ext cx="4114800" cy="15581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 algn="r">
              <a:defRPr kumimoji="0" lang="fr-FR" sz="950" b="0" i="0" u="none" strike="noStrike" cap="none" spc="95" normalizeH="0" baseline="0">
                <a:ln>
                  <a:noFill/>
                </a:ln>
                <a:solidFill>
                  <a:srgbClr val="272529"/>
                </a:solidFill>
                <a:effectLst/>
                <a:uLnTx/>
                <a:uFillTx/>
                <a:latin typeface="Lato"/>
                <a:cs typeface="Lato"/>
              </a:defRPr>
            </a:lvl1pPr>
          </a:lstStyle>
          <a:p>
            <a:pPr marL="12700">
              <a:spcBef>
                <a:spcPts val="75"/>
              </a:spcBef>
              <a:tabLst>
                <a:tab pos="3273425" algn="l"/>
              </a:tabLst>
            </a:pPr>
            <a:r>
              <a:rPr lang="en-US"/>
              <a:t>TITLE OF THE PRESENTATION</a:t>
            </a:r>
            <a:endParaRPr lang="fr-FR"/>
          </a:p>
        </p:txBody>
      </p:sp>
      <p:sp>
        <p:nvSpPr>
          <p:cNvPr id="21" name="Espace réservé du texte 5">
            <a:extLst>
              <a:ext uri="{FF2B5EF4-FFF2-40B4-BE49-F238E27FC236}">
                <a16:creationId xmlns:a16="http://schemas.microsoft.com/office/drawing/2014/main" id="{0AB1AF20-C8AA-4884-9BE3-22C64A3C8B4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0787" y="5608683"/>
            <a:ext cx="5595214" cy="49712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lang="fr-FR" sz="1200" b="0" kern="1200" cap="none" baseline="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>
              <a:buFontTx/>
              <a:buNone/>
              <a:defRPr lang="fr-FR" sz="800" b="0" kern="1200" baseline="0" dirty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Risks / disclaimer</a:t>
            </a:r>
          </a:p>
        </p:txBody>
      </p:sp>
      <p:sp>
        <p:nvSpPr>
          <p:cNvPr id="26" name="Espace réservé du texte 5">
            <a:extLst>
              <a:ext uri="{FF2B5EF4-FFF2-40B4-BE49-F238E27FC236}">
                <a16:creationId xmlns:a16="http://schemas.microsoft.com/office/drawing/2014/main" id="{C92220B9-6120-4388-B177-2E2AB32F340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0787" y="6105809"/>
            <a:ext cx="5595214" cy="374556"/>
          </a:xfrm>
        </p:spPr>
        <p:txBody>
          <a:bodyPr anchor="b"/>
          <a:lstStyle>
            <a:lvl1pPr marL="0" indent="0">
              <a:buFontTx/>
              <a:buNone/>
              <a:defRPr lang="fr-FR" sz="800" b="0" kern="1200" cap="none" baseline="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>
              <a:buFontTx/>
              <a:buNone/>
              <a:defRPr lang="fr-FR" sz="800" b="0" kern="1200" baseline="0" dirty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264565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9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 gauche + TEXTE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0AB575C4-54D3-1D47-8E37-15E11ED09E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769" y="473136"/>
            <a:ext cx="11596268" cy="767187"/>
          </a:xfrm>
          <a:prstGeom prst="rect">
            <a:avLst/>
          </a:prstGeom>
        </p:spPr>
        <p:txBody>
          <a:bodyPr anchor="b">
            <a:noAutofit/>
          </a:bodyPr>
          <a:lstStyle>
            <a:lvl1pPr marL="12700" marR="0" indent="0" algn="l" defTabSz="914400" rtl="0" eaLnBrk="1" fontAlgn="auto" latinLnBrk="0" hangingPunct="1">
              <a:lnSpc>
                <a:spcPts val="5855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fr-FR" sz="3000" b="0" i="1" u="none" strike="noStrike" kern="0" cap="none" spc="-25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bre Baskerville" panose="02000000000000000000" pitchFamily="2" charset="0"/>
                <a:ea typeface="Baskerville" panose="02020502070401020303" pitchFamily="18" charset="0"/>
                <a:cs typeface="Libre Baskerville" panose="02000000000000000000" pitchFamily="2" charset="0"/>
              </a:defRPr>
            </a:lvl1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3B43C9DE-D74E-CC4F-8588-92FA289961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8769" y="1175009"/>
            <a:ext cx="11596268" cy="7195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kumimoji="0" lang="fr-FR" sz="3000" b="0" i="0" u="none" strike="noStrike" kern="0" cap="all" spc="-5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ato-Light"/>
                <a:ea typeface="+mj-ea"/>
                <a:cs typeface="Lato-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33" name="object 7">
            <a:extLst>
              <a:ext uri="{FF2B5EF4-FFF2-40B4-BE49-F238E27FC236}">
                <a16:creationId xmlns:a16="http://schemas.microsoft.com/office/drawing/2014/main" id="{CFCB5185-3C9F-1141-AC80-AF9D43415CFB}"/>
              </a:ext>
            </a:extLst>
          </p:cNvPr>
          <p:cNvSpPr>
            <a:spLocks noChangeAspect="1"/>
          </p:cNvSpPr>
          <p:nvPr userDrawn="1"/>
        </p:nvSpPr>
        <p:spPr>
          <a:xfrm>
            <a:off x="11408107" y="293136"/>
            <a:ext cx="174248" cy="180000"/>
          </a:xfrm>
          <a:custGeom>
            <a:avLst/>
            <a:gdLst/>
            <a:ahLst/>
            <a:cxnLst/>
            <a:rect l="l" t="t" r="r" b="b"/>
            <a:pathLst>
              <a:path w="981075" h="1013460">
                <a:moveTo>
                  <a:pt x="548792" y="741299"/>
                </a:moveTo>
                <a:lnTo>
                  <a:pt x="545846" y="694016"/>
                </a:lnTo>
                <a:lnTo>
                  <a:pt x="537235" y="648474"/>
                </a:lnTo>
                <a:lnTo>
                  <a:pt x="523341" y="605015"/>
                </a:lnTo>
                <a:lnTo>
                  <a:pt x="504494" y="564007"/>
                </a:lnTo>
                <a:lnTo>
                  <a:pt x="481076" y="525805"/>
                </a:lnTo>
                <a:lnTo>
                  <a:pt x="453415" y="490753"/>
                </a:lnTo>
                <a:lnTo>
                  <a:pt x="421894" y="459219"/>
                </a:lnTo>
                <a:lnTo>
                  <a:pt x="386842" y="431571"/>
                </a:lnTo>
                <a:lnTo>
                  <a:pt x="348640" y="408139"/>
                </a:lnTo>
                <a:lnTo>
                  <a:pt x="307632" y="389293"/>
                </a:lnTo>
                <a:lnTo>
                  <a:pt x="264185" y="375399"/>
                </a:lnTo>
                <a:lnTo>
                  <a:pt x="218643" y="366788"/>
                </a:lnTo>
                <a:lnTo>
                  <a:pt x="171361" y="363842"/>
                </a:lnTo>
                <a:lnTo>
                  <a:pt x="125882" y="366585"/>
                </a:lnTo>
                <a:lnTo>
                  <a:pt x="82003" y="374586"/>
                </a:lnTo>
                <a:lnTo>
                  <a:pt x="40030" y="387502"/>
                </a:lnTo>
                <a:lnTo>
                  <a:pt x="292" y="405015"/>
                </a:lnTo>
                <a:lnTo>
                  <a:pt x="4381" y="462305"/>
                </a:lnTo>
                <a:lnTo>
                  <a:pt x="14389" y="517486"/>
                </a:lnTo>
                <a:lnTo>
                  <a:pt x="29692" y="570484"/>
                </a:lnTo>
                <a:lnTo>
                  <a:pt x="49695" y="621182"/>
                </a:lnTo>
                <a:lnTo>
                  <a:pt x="73774" y="669480"/>
                </a:lnTo>
                <a:lnTo>
                  <a:pt x="101307" y="715276"/>
                </a:lnTo>
                <a:lnTo>
                  <a:pt x="131711" y="758469"/>
                </a:lnTo>
                <a:lnTo>
                  <a:pt x="164350" y="798957"/>
                </a:lnTo>
                <a:lnTo>
                  <a:pt x="198628" y="836637"/>
                </a:lnTo>
                <a:lnTo>
                  <a:pt x="233921" y="871410"/>
                </a:lnTo>
                <a:lnTo>
                  <a:pt x="269608" y="903160"/>
                </a:lnTo>
                <a:lnTo>
                  <a:pt x="305104" y="931811"/>
                </a:lnTo>
                <a:lnTo>
                  <a:pt x="339788" y="957224"/>
                </a:lnTo>
                <a:lnTo>
                  <a:pt x="373037" y="979335"/>
                </a:lnTo>
                <a:lnTo>
                  <a:pt x="432790" y="1013180"/>
                </a:lnTo>
                <a:lnTo>
                  <a:pt x="466178" y="976591"/>
                </a:lnTo>
                <a:lnTo>
                  <a:pt x="494601" y="935863"/>
                </a:lnTo>
                <a:lnTo>
                  <a:pt x="517563" y="891476"/>
                </a:lnTo>
                <a:lnTo>
                  <a:pt x="534581" y="843940"/>
                </a:lnTo>
                <a:lnTo>
                  <a:pt x="545147" y="793711"/>
                </a:lnTo>
                <a:lnTo>
                  <a:pt x="548792" y="741299"/>
                </a:lnTo>
                <a:close/>
              </a:path>
              <a:path w="981075" h="1013460">
                <a:moveTo>
                  <a:pt x="936028" y="611339"/>
                </a:moveTo>
                <a:lnTo>
                  <a:pt x="926325" y="563473"/>
                </a:lnTo>
                <a:lnTo>
                  <a:pt x="913726" y="516724"/>
                </a:lnTo>
                <a:lnTo>
                  <a:pt x="898347" y="471182"/>
                </a:lnTo>
                <a:lnTo>
                  <a:pt x="880262" y="426935"/>
                </a:lnTo>
                <a:lnTo>
                  <a:pt x="859574" y="384098"/>
                </a:lnTo>
                <a:lnTo>
                  <a:pt x="836396" y="342760"/>
                </a:lnTo>
                <a:lnTo>
                  <a:pt x="810818" y="303022"/>
                </a:lnTo>
                <a:lnTo>
                  <a:pt x="782929" y="264985"/>
                </a:lnTo>
                <a:lnTo>
                  <a:pt x="752843" y="228752"/>
                </a:lnTo>
                <a:lnTo>
                  <a:pt x="720661" y="194411"/>
                </a:lnTo>
                <a:lnTo>
                  <a:pt x="686473" y="162077"/>
                </a:lnTo>
                <a:lnTo>
                  <a:pt x="650367" y="131838"/>
                </a:lnTo>
                <a:lnTo>
                  <a:pt x="612457" y="103797"/>
                </a:lnTo>
                <a:lnTo>
                  <a:pt x="572846" y="78054"/>
                </a:lnTo>
                <a:lnTo>
                  <a:pt x="531622" y="54698"/>
                </a:lnTo>
                <a:lnTo>
                  <a:pt x="488886" y="33845"/>
                </a:lnTo>
                <a:lnTo>
                  <a:pt x="444728" y="15570"/>
                </a:lnTo>
                <a:lnTo>
                  <a:pt x="399262" y="0"/>
                </a:lnTo>
                <a:lnTo>
                  <a:pt x="0" y="0"/>
                </a:lnTo>
                <a:lnTo>
                  <a:pt x="0" y="290944"/>
                </a:lnTo>
                <a:lnTo>
                  <a:pt x="40779" y="277431"/>
                </a:lnTo>
                <a:lnTo>
                  <a:pt x="83045" y="267525"/>
                </a:lnTo>
                <a:lnTo>
                  <a:pt x="126631" y="261429"/>
                </a:lnTo>
                <a:lnTo>
                  <a:pt x="171373" y="259359"/>
                </a:lnTo>
                <a:lnTo>
                  <a:pt x="220573" y="261848"/>
                </a:lnTo>
                <a:lnTo>
                  <a:pt x="268363" y="269163"/>
                </a:lnTo>
                <a:lnTo>
                  <a:pt x="314515" y="281063"/>
                </a:lnTo>
                <a:lnTo>
                  <a:pt x="358762" y="297294"/>
                </a:lnTo>
                <a:lnTo>
                  <a:pt x="400875" y="317614"/>
                </a:lnTo>
                <a:lnTo>
                  <a:pt x="440613" y="341782"/>
                </a:lnTo>
                <a:lnTo>
                  <a:pt x="477710" y="369544"/>
                </a:lnTo>
                <a:lnTo>
                  <a:pt x="511949" y="400672"/>
                </a:lnTo>
                <a:lnTo>
                  <a:pt x="543077" y="434911"/>
                </a:lnTo>
                <a:lnTo>
                  <a:pt x="570839" y="472020"/>
                </a:lnTo>
                <a:lnTo>
                  <a:pt x="595007" y="511759"/>
                </a:lnTo>
                <a:lnTo>
                  <a:pt x="615327" y="553885"/>
                </a:lnTo>
                <a:lnTo>
                  <a:pt x="631545" y="598144"/>
                </a:lnTo>
                <a:lnTo>
                  <a:pt x="643445" y="644296"/>
                </a:lnTo>
                <a:lnTo>
                  <a:pt x="650760" y="692099"/>
                </a:lnTo>
                <a:lnTo>
                  <a:pt x="653249" y="741299"/>
                </a:lnTo>
                <a:lnTo>
                  <a:pt x="650113" y="796417"/>
                </a:lnTo>
                <a:lnTo>
                  <a:pt x="640930" y="849731"/>
                </a:lnTo>
                <a:lnTo>
                  <a:pt x="626046" y="900874"/>
                </a:lnTo>
                <a:lnTo>
                  <a:pt x="605840" y="949540"/>
                </a:lnTo>
                <a:lnTo>
                  <a:pt x="580631" y="995362"/>
                </a:lnTo>
                <a:lnTo>
                  <a:pt x="615454" y="974102"/>
                </a:lnTo>
                <a:lnTo>
                  <a:pt x="652665" y="948740"/>
                </a:lnTo>
                <a:lnTo>
                  <a:pt x="691413" y="919391"/>
                </a:lnTo>
                <a:lnTo>
                  <a:pt x="730872" y="886180"/>
                </a:lnTo>
                <a:lnTo>
                  <a:pt x="770229" y="849210"/>
                </a:lnTo>
                <a:lnTo>
                  <a:pt x="808621" y="808609"/>
                </a:lnTo>
                <a:lnTo>
                  <a:pt x="838174" y="773442"/>
                </a:lnTo>
                <a:lnTo>
                  <a:pt x="866127" y="736053"/>
                </a:lnTo>
                <a:lnTo>
                  <a:pt x="892022" y="696531"/>
                </a:lnTo>
                <a:lnTo>
                  <a:pt x="915466" y="654939"/>
                </a:lnTo>
                <a:lnTo>
                  <a:pt x="936028" y="611339"/>
                </a:lnTo>
                <a:close/>
              </a:path>
              <a:path w="981075" h="1013460">
                <a:moveTo>
                  <a:pt x="981075" y="12"/>
                </a:moveTo>
                <a:lnTo>
                  <a:pt x="645198" y="12"/>
                </a:lnTo>
                <a:lnTo>
                  <a:pt x="684822" y="26962"/>
                </a:lnTo>
                <a:lnTo>
                  <a:pt x="722871" y="55968"/>
                </a:lnTo>
                <a:lnTo>
                  <a:pt x="759256" y="86956"/>
                </a:lnTo>
                <a:lnTo>
                  <a:pt x="793915" y="119849"/>
                </a:lnTo>
                <a:lnTo>
                  <a:pt x="826744" y="154546"/>
                </a:lnTo>
                <a:lnTo>
                  <a:pt x="857681" y="190982"/>
                </a:lnTo>
                <a:lnTo>
                  <a:pt x="886650" y="229082"/>
                </a:lnTo>
                <a:lnTo>
                  <a:pt x="913549" y="268744"/>
                </a:lnTo>
                <a:lnTo>
                  <a:pt x="938301" y="309905"/>
                </a:lnTo>
                <a:lnTo>
                  <a:pt x="960843" y="352475"/>
                </a:lnTo>
                <a:lnTo>
                  <a:pt x="981075" y="396392"/>
                </a:lnTo>
                <a:lnTo>
                  <a:pt x="981075" y="12"/>
                </a:lnTo>
                <a:close/>
              </a:path>
            </a:pathLst>
          </a:custGeom>
          <a:solidFill>
            <a:srgbClr val="EA43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A503E55B-7F39-5348-9A73-33E7C82EDF3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34D4FF5-5FCB-2945-841A-A3CAF61B538E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4" name="Espace réservé pour une image  13">
            <a:extLst>
              <a:ext uri="{FF2B5EF4-FFF2-40B4-BE49-F238E27FC236}">
                <a16:creationId xmlns:a16="http://schemas.microsoft.com/office/drawing/2014/main" id="{0871D380-274A-8B43-AEFB-6DAE98103E0D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0" y="1871964"/>
            <a:ext cx="6096000" cy="4986036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40F1B8A8-2C32-B64C-B5E1-6B45C8D36EAB}"/>
              </a:ext>
            </a:extLst>
          </p:cNvPr>
          <p:cNvSpPr/>
          <p:nvPr userDrawn="1"/>
        </p:nvSpPr>
        <p:spPr>
          <a:xfrm>
            <a:off x="6292892" y="7747163"/>
            <a:ext cx="7632700" cy="0"/>
          </a:xfrm>
          <a:custGeom>
            <a:avLst/>
            <a:gdLst/>
            <a:ahLst/>
            <a:cxnLst/>
            <a:rect l="l" t="t" r="r" b="b"/>
            <a:pathLst>
              <a:path w="7632700">
                <a:moveTo>
                  <a:pt x="0" y="0"/>
                </a:moveTo>
                <a:lnTo>
                  <a:pt x="7632657" y="0"/>
                </a:lnTo>
              </a:path>
            </a:pathLst>
          </a:custGeom>
          <a:ln w="9193">
            <a:solidFill>
              <a:srgbClr val="B4CE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E644D3A-FF98-2941-85FF-FD3F59C2A8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547" y="308526"/>
            <a:ext cx="10515600" cy="150682"/>
          </a:xfrm>
        </p:spPr>
        <p:txBody>
          <a:bodyPr/>
          <a:lstStyle/>
          <a:p>
            <a:r>
              <a:rPr lang="fr-FR"/>
              <a:t>Part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29" name="Espace réservé du pied de page 4">
            <a:extLst>
              <a:ext uri="{FF2B5EF4-FFF2-40B4-BE49-F238E27FC236}">
                <a16:creationId xmlns:a16="http://schemas.microsoft.com/office/drawing/2014/main" id="{4AB819AB-8889-1C44-92E2-55D7179043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89602" y="6433317"/>
            <a:ext cx="4114800" cy="15581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 algn="r">
              <a:defRPr kumimoji="0" lang="fr-FR" sz="950" b="0" i="0" u="none" strike="noStrike" cap="none" spc="95" normalizeH="0" baseline="0">
                <a:ln>
                  <a:noFill/>
                </a:ln>
                <a:solidFill>
                  <a:srgbClr val="272529"/>
                </a:solidFill>
                <a:effectLst/>
                <a:uLnTx/>
                <a:uFillTx/>
                <a:latin typeface="Lato"/>
                <a:cs typeface="Lato"/>
              </a:defRPr>
            </a:lvl1pPr>
          </a:lstStyle>
          <a:p>
            <a:pPr marL="12700">
              <a:spcBef>
                <a:spcPts val="75"/>
              </a:spcBef>
              <a:tabLst>
                <a:tab pos="3273425" algn="l"/>
              </a:tabLst>
            </a:pPr>
            <a:r>
              <a:rPr lang="en-US"/>
              <a:t>TITLE OF THE PRESENTATION</a:t>
            </a:r>
            <a:endParaRPr lang="fr-FR"/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C325EB85-1F1A-405D-8CCC-D5FD43CF71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0787" y="5608683"/>
            <a:ext cx="5595214" cy="49712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lang="fr-FR" sz="1200" b="0" kern="1200" cap="none" baseline="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>
              <a:buFontTx/>
              <a:buNone/>
              <a:defRPr lang="fr-FR" sz="800" b="0" kern="1200" baseline="0" dirty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Risks / disclaimer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A353969A-0383-46C5-9FFB-27A14524FD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0787" y="6105809"/>
            <a:ext cx="5595214" cy="374556"/>
          </a:xfrm>
        </p:spPr>
        <p:txBody>
          <a:bodyPr anchor="b"/>
          <a:lstStyle>
            <a:lvl1pPr marL="0" indent="0">
              <a:buFontTx/>
              <a:buNone/>
              <a:defRPr lang="fr-FR" sz="800" b="0" kern="1200" cap="none" baseline="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>
              <a:buFontTx/>
              <a:buNone/>
              <a:defRPr lang="fr-FR" sz="800" b="0" kern="1200" baseline="0" dirty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3120378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9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gauche + TEXTE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0AB575C4-54D3-1D47-8E37-15E11ED09E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769" y="473136"/>
            <a:ext cx="11266031" cy="767187"/>
          </a:xfrm>
          <a:prstGeom prst="rect">
            <a:avLst/>
          </a:prstGeom>
        </p:spPr>
        <p:txBody>
          <a:bodyPr anchor="b">
            <a:noAutofit/>
          </a:bodyPr>
          <a:lstStyle>
            <a:lvl1pPr marL="12700" marR="0" indent="0" algn="l" defTabSz="914400" rtl="0" eaLnBrk="1" fontAlgn="auto" latinLnBrk="0" hangingPunct="1">
              <a:lnSpc>
                <a:spcPts val="5855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fr-FR" sz="3000" b="0" i="1" u="none" strike="noStrike" kern="0" cap="none" spc="-25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bre Baskerville" panose="02000000000000000000" pitchFamily="2" charset="0"/>
                <a:ea typeface="Baskerville" panose="02020502070401020303" pitchFamily="18" charset="0"/>
                <a:cs typeface="Libre Baskerville" panose="02000000000000000000" pitchFamily="2" charset="0"/>
              </a:defRPr>
            </a:lvl1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3B43C9DE-D74E-CC4F-8588-92FA289961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8769" y="1175009"/>
            <a:ext cx="11266031" cy="7195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kumimoji="0" lang="fr-FR" sz="3000" b="0" i="0" u="none" strike="noStrike" kern="0" cap="all" spc="-5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ato-Light"/>
                <a:ea typeface="+mj-ea"/>
                <a:cs typeface="Lato-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33" name="object 7">
            <a:extLst>
              <a:ext uri="{FF2B5EF4-FFF2-40B4-BE49-F238E27FC236}">
                <a16:creationId xmlns:a16="http://schemas.microsoft.com/office/drawing/2014/main" id="{CFCB5185-3C9F-1141-AC80-AF9D43415CFB}"/>
              </a:ext>
            </a:extLst>
          </p:cNvPr>
          <p:cNvSpPr>
            <a:spLocks noChangeAspect="1"/>
          </p:cNvSpPr>
          <p:nvPr userDrawn="1"/>
        </p:nvSpPr>
        <p:spPr>
          <a:xfrm>
            <a:off x="11408107" y="293136"/>
            <a:ext cx="174248" cy="180000"/>
          </a:xfrm>
          <a:custGeom>
            <a:avLst/>
            <a:gdLst/>
            <a:ahLst/>
            <a:cxnLst/>
            <a:rect l="l" t="t" r="r" b="b"/>
            <a:pathLst>
              <a:path w="981075" h="1013460">
                <a:moveTo>
                  <a:pt x="548792" y="741299"/>
                </a:moveTo>
                <a:lnTo>
                  <a:pt x="545846" y="694016"/>
                </a:lnTo>
                <a:lnTo>
                  <a:pt x="537235" y="648474"/>
                </a:lnTo>
                <a:lnTo>
                  <a:pt x="523341" y="605015"/>
                </a:lnTo>
                <a:lnTo>
                  <a:pt x="504494" y="564007"/>
                </a:lnTo>
                <a:lnTo>
                  <a:pt x="481076" y="525805"/>
                </a:lnTo>
                <a:lnTo>
                  <a:pt x="453415" y="490753"/>
                </a:lnTo>
                <a:lnTo>
                  <a:pt x="421894" y="459219"/>
                </a:lnTo>
                <a:lnTo>
                  <a:pt x="386842" y="431571"/>
                </a:lnTo>
                <a:lnTo>
                  <a:pt x="348640" y="408139"/>
                </a:lnTo>
                <a:lnTo>
                  <a:pt x="307632" y="389293"/>
                </a:lnTo>
                <a:lnTo>
                  <a:pt x="264185" y="375399"/>
                </a:lnTo>
                <a:lnTo>
                  <a:pt x="218643" y="366788"/>
                </a:lnTo>
                <a:lnTo>
                  <a:pt x="171361" y="363842"/>
                </a:lnTo>
                <a:lnTo>
                  <a:pt x="125882" y="366585"/>
                </a:lnTo>
                <a:lnTo>
                  <a:pt x="82003" y="374586"/>
                </a:lnTo>
                <a:lnTo>
                  <a:pt x="40030" y="387502"/>
                </a:lnTo>
                <a:lnTo>
                  <a:pt x="292" y="405015"/>
                </a:lnTo>
                <a:lnTo>
                  <a:pt x="4381" y="462305"/>
                </a:lnTo>
                <a:lnTo>
                  <a:pt x="14389" y="517486"/>
                </a:lnTo>
                <a:lnTo>
                  <a:pt x="29692" y="570484"/>
                </a:lnTo>
                <a:lnTo>
                  <a:pt x="49695" y="621182"/>
                </a:lnTo>
                <a:lnTo>
                  <a:pt x="73774" y="669480"/>
                </a:lnTo>
                <a:lnTo>
                  <a:pt x="101307" y="715276"/>
                </a:lnTo>
                <a:lnTo>
                  <a:pt x="131711" y="758469"/>
                </a:lnTo>
                <a:lnTo>
                  <a:pt x="164350" y="798957"/>
                </a:lnTo>
                <a:lnTo>
                  <a:pt x="198628" y="836637"/>
                </a:lnTo>
                <a:lnTo>
                  <a:pt x="233921" y="871410"/>
                </a:lnTo>
                <a:lnTo>
                  <a:pt x="269608" y="903160"/>
                </a:lnTo>
                <a:lnTo>
                  <a:pt x="305104" y="931811"/>
                </a:lnTo>
                <a:lnTo>
                  <a:pt x="339788" y="957224"/>
                </a:lnTo>
                <a:lnTo>
                  <a:pt x="373037" y="979335"/>
                </a:lnTo>
                <a:lnTo>
                  <a:pt x="432790" y="1013180"/>
                </a:lnTo>
                <a:lnTo>
                  <a:pt x="466178" y="976591"/>
                </a:lnTo>
                <a:lnTo>
                  <a:pt x="494601" y="935863"/>
                </a:lnTo>
                <a:lnTo>
                  <a:pt x="517563" y="891476"/>
                </a:lnTo>
                <a:lnTo>
                  <a:pt x="534581" y="843940"/>
                </a:lnTo>
                <a:lnTo>
                  <a:pt x="545147" y="793711"/>
                </a:lnTo>
                <a:lnTo>
                  <a:pt x="548792" y="741299"/>
                </a:lnTo>
                <a:close/>
              </a:path>
              <a:path w="981075" h="1013460">
                <a:moveTo>
                  <a:pt x="936028" y="611339"/>
                </a:moveTo>
                <a:lnTo>
                  <a:pt x="926325" y="563473"/>
                </a:lnTo>
                <a:lnTo>
                  <a:pt x="913726" y="516724"/>
                </a:lnTo>
                <a:lnTo>
                  <a:pt x="898347" y="471182"/>
                </a:lnTo>
                <a:lnTo>
                  <a:pt x="880262" y="426935"/>
                </a:lnTo>
                <a:lnTo>
                  <a:pt x="859574" y="384098"/>
                </a:lnTo>
                <a:lnTo>
                  <a:pt x="836396" y="342760"/>
                </a:lnTo>
                <a:lnTo>
                  <a:pt x="810818" y="303022"/>
                </a:lnTo>
                <a:lnTo>
                  <a:pt x="782929" y="264985"/>
                </a:lnTo>
                <a:lnTo>
                  <a:pt x="752843" y="228752"/>
                </a:lnTo>
                <a:lnTo>
                  <a:pt x="720661" y="194411"/>
                </a:lnTo>
                <a:lnTo>
                  <a:pt x="686473" y="162077"/>
                </a:lnTo>
                <a:lnTo>
                  <a:pt x="650367" y="131838"/>
                </a:lnTo>
                <a:lnTo>
                  <a:pt x="612457" y="103797"/>
                </a:lnTo>
                <a:lnTo>
                  <a:pt x="572846" y="78054"/>
                </a:lnTo>
                <a:lnTo>
                  <a:pt x="531622" y="54698"/>
                </a:lnTo>
                <a:lnTo>
                  <a:pt x="488886" y="33845"/>
                </a:lnTo>
                <a:lnTo>
                  <a:pt x="444728" y="15570"/>
                </a:lnTo>
                <a:lnTo>
                  <a:pt x="399262" y="0"/>
                </a:lnTo>
                <a:lnTo>
                  <a:pt x="0" y="0"/>
                </a:lnTo>
                <a:lnTo>
                  <a:pt x="0" y="290944"/>
                </a:lnTo>
                <a:lnTo>
                  <a:pt x="40779" y="277431"/>
                </a:lnTo>
                <a:lnTo>
                  <a:pt x="83045" y="267525"/>
                </a:lnTo>
                <a:lnTo>
                  <a:pt x="126631" y="261429"/>
                </a:lnTo>
                <a:lnTo>
                  <a:pt x="171373" y="259359"/>
                </a:lnTo>
                <a:lnTo>
                  <a:pt x="220573" y="261848"/>
                </a:lnTo>
                <a:lnTo>
                  <a:pt x="268363" y="269163"/>
                </a:lnTo>
                <a:lnTo>
                  <a:pt x="314515" y="281063"/>
                </a:lnTo>
                <a:lnTo>
                  <a:pt x="358762" y="297294"/>
                </a:lnTo>
                <a:lnTo>
                  <a:pt x="400875" y="317614"/>
                </a:lnTo>
                <a:lnTo>
                  <a:pt x="440613" y="341782"/>
                </a:lnTo>
                <a:lnTo>
                  <a:pt x="477710" y="369544"/>
                </a:lnTo>
                <a:lnTo>
                  <a:pt x="511949" y="400672"/>
                </a:lnTo>
                <a:lnTo>
                  <a:pt x="543077" y="434911"/>
                </a:lnTo>
                <a:lnTo>
                  <a:pt x="570839" y="472020"/>
                </a:lnTo>
                <a:lnTo>
                  <a:pt x="595007" y="511759"/>
                </a:lnTo>
                <a:lnTo>
                  <a:pt x="615327" y="553885"/>
                </a:lnTo>
                <a:lnTo>
                  <a:pt x="631545" y="598144"/>
                </a:lnTo>
                <a:lnTo>
                  <a:pt x="643445" y="644296"/>
                </a:lnTo>
                <a:lnTo>
                  <a:pt x="650760" y="692099"/>
                </a:lnTo>
                <a:lnTo>
                  <a:pt x="653249" y="741299"/>
                </a:lnTo>
                <a:lnTo>
                  <a:pt x="650113" y="796417"/>
                </a:lnTo>
                <a:lnTo>
                  <a:pt x="640930" y="849731"/>
                </a:lnTo>
                <a:lnTo>
                  <a:pt x="626046" y="900874"/>
                </a:lnTo>
                <a:lnTo>
                  <a:pt x="605840" y="949540"/>
                </a:lnTo>
                <a:lnTo>
                  <a:pt x="580631" y="995362"/>
                </a:lnTo>
                <a:lnTo>
                  <a:pt x="615454" y="974102"/>
                </a:lnTo>
                <a:lnTo>
                  <a:pt x="652665" y="948740"/>
                </a:lnTo>
                <a:lnTo>
                  <a:pt x="691413" y="919391"/>
                </a:lnTo>
                <a:lnTo>
                  <a:pt x="730872" y="886180"/>
                </a:lnTo>
                <a:lnTo>
                  <a:pt x="770229" y="849210"/>
                </a:lnTo>
                <a:lnTo>
                  <a:pt x="808621" y="808609"/>
                </a:lnTo>
                <a:lnTo>
                  <a:pt x="838174" y="773442"/>
                </a:lnTo>
                <a:lnTo>
                  <a:pt x="866127" y="736053"/>
                </a:lnTo>
                <a:lnTo>
                  <a:pt x="892022" y="696531"/>
                </a:lnTo>
                <a:lnTo>
                  <a:pt x="915466" y="654939"/>
                </a:lnTo>
                <a:lnTo>
                  <a:pt x="936028" y="611339"/>
                </a:lnTo>
                <a:close/>
              </a:path>
              <a:path w="981075" h="1013460">
                <a:moveTo>
                  <a:pt x="981075" y="12"/>
                </a:moveTo>
                <a:lnTo>
                  <a:pt x="645198" y="12"/>
                </a:lnTo>
                <a:lnTo>
                  <a:pt x="684822" y="26962"/>
                </a:lnTo>
                <a:lnTo>
                  <a:pt x="722871" y="55968"/>
                </a:lnTo>
                <a:lnTo>
                  <a:pt x="759256" y="86956"/>
                </a:lnTo>
                <a:lnTo>
                  <a:pt x="793915" y="119849"/>
                </a:lnTo>
                <a:lnTo>
                  <a:pt x="826744" y="154546"/>
                </a:lnTo>
                <a:lnTo>
                  <a:pt x="857681" y="190982"/>
                </a:lnTo>
                <a:lnTo>
                  <a:pt x="886650" y="229082"/>
                </a:lnTo>
                <a:lnTo>
                  <a:pt x="913549" y="268744"/>
                </a:lnTo>
                <a:lnTo>
                  <a:pt x="938301" y="309905"/>
                </a:lnTo>
                <a:lnTo>
                  <a:pt x="960843" y="352475"/>
                </a:lnTo>
                <a:lnTo>
                  <a:pt x="981075" y="396392"/>
                </a:lnTo>
                <a:lnTo>
                  <a:pt x="981075" y="12"/>
                </a:lnTo>
                <a:close/>
              </a:path>
            </a:pathLst>
          </a:custGeom>
          <a:solidFill>
            <a:srgbClr val="EA43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8A555E5B-C17A-9746-8B4A-3F454AD779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0787" y="1871964"/>
            <a:ext cx="5595213" cy="20269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320"/>
              </a:lnSpc>
              <a:buFontTx/>
              <a:buNone/>
              <a:defRPr sz="1600"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F17D6F69-6ACA-4D48-8C4A-9ED3846E4C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56447" y="1894552"/>
            <a:ext cx="5215202" cy="76718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460"/>
              </a:lnSpc>
              <a:buClr>
                <a:schemeClr val="bg1"/>
              </a:buClr>
              <a:defRPr sz="2000" b="1" i="0" cap="all" baseline="0">
                <a:ln>
                  <a:noFill/>
                </a:ln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223838" indent="-131763">
              <a:lnSpc>
                <a:spcPts val="1420"/>
              </a:lnSpc>
              <a:buClr>
                <a:schemeClr val="bg1"/>
              </a:buClr>
              <a:tabLst/>
              <a:defRPr sz="11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35" name="Espace réservé du texte 12">
            <a:extLst>
              <a:ext uri="{FF2B5EF4-FFF2-40B4-BE49-F238E27FC236}">
                <a16:creationId xmlns:a16="http://schemas.microsoft.com/office/drawing/2014/main" id="{F0FC8CBB-B423-CE46-90FC-F475AD0E9C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68537" y="2742842"/>
            <a:ext cx="4066263" cy="88461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Clr>
                <a:schemeClr val="bg1"/>
              </a:buClr>
              <a:buNone/>
              <a:defRPr sz="1400" b="1" i="0" cap="all" baseline="0">
                <a:ln>
                  <a:noFill/>
                </a:ln>
                <a:solidFill>
                  <a:schemeClr val="tx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223838" indent="-131763">
              <a:lnSpc>
                <a:spcPts val="1420"/>
              </a:lnSpc>
              <a:buClr>
                <a:schemeClr val="bg1"/>
              </a:buClr>
              <a:tabLst/>
              <a:defRPr sz="11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A503E55B-7F39-5348-9A73-33E7C82EDF3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34D4FF5-5FCB-2945-841A-A3CAF61B538E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FF9F956-BDFF-3F4A-9B4B-88C335A7066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72087" y="2886190"/>
            <a:ext cx="89645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FontTx/>
              <a:buNone/>
              <a:defRPr kumimoji="0" lang="fr-FR" sz="3600" b="0" i="1" u="none" strike="noStrike" kern="0" cap="all" spc="-25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bre Baskerville" panose="02000000000000000000" pitchFamily="2" charset="0"/>
                <a:ea typeface="Baskerville" panose="02020502070401020303" pitchFamily="18" charset="0"/>
              </a:defRPr>
            </a:lvl1pPr>
          </a:lstStyle>
          <a:p>
            <a:pPr marL="0" lvl="0"/>
            <a:r>
              <a:rPr lang="fr-FR"/>
              <a:t>N°</a:t>
            </a:r>
          </a:p>
        </p:txBody>
      </p:sp>
      <p:sp>
        <p:nvSpPr>
          <p:cNvPr id="22" name="Espace réservé du texte 12">
            <a:extLst>
              <a:ext uri="{FF2B5EF4-FFF2-40B4-BE49-F238E27FC236}">
                <a16:creationId xmlns:a16="http://schemas.microsoft.com/office/drawing/2014/main" id="{E62B0BE7-C3B9-274F-B132-518353A9E0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68537" y="3643795"/>
            <a:ext cx="4066263" cy="88461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Clr>
                <a:schemeClr val="bg1"/>
              </a:buClr>
              <a:buNone/>
              <a:defRPr sz="1400" b="1" i="0" cap="all" baseline="0">
                <a:ln>
                  <a:noFill/>
                </a:ln>
                <a:solidFill>
                  <a:schemeClr val="tx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223838" indent="-131763">
              <a:lnSpc>
                <a:spcPts val="1420"/>
              </a:lnSpc>
              <a:buClr>
                <a:schemeClr val="bg1"/>
              </a:buClr>
              <a:tabLst/>
              <a:defRPr sz="11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AB66F44B-9115-964D-A0DD-A0365A50B32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2087" y="3782661"/>
            <a:ext cx="89645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FontTx/>
              <a:buNone/>
              <a:defRPr kumimoji="0" lang="fr-FR" sz="3600" b="0" i="1" u="none" strike="noStrike" kern="0" cap="all" spc="-25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bre Baskerville" panose="02000000000000000000" pitchFamily="2" charset="0"/>
                <a:ea typeface="Baskerville" panose="02020502070401020303" pitchFamily="18" charset="0"/>
              </a:defRPr>
            </a:lvl1pPr>
          </a:lstStyle>
          <a:p>
            <a:pPr marL="0" lvl="0"/>
            <a:r>
              <a:rPr lang="fr-FR"/>
              <a:t>N°</a:t>
            </a:r>
          </a:p>
        </p:txBody>
      </p:sp>
      <p:sp>
        <p:nvSpPr>
          <p:cNvPr id="24" name="Espace réservé du texte 12">
            <a:extLst>
              <a:ext uri="{FF2B5EF4-FFF2-40B4-BE49-F238E27FC236}">
                <a16:creationId xmlns:a16="http://schemas.microsoft.com/office/drawing/2014/main" id="{2662639D-4073-7246-A250-6241B9EE03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68537" y="4517854"/>
            <a:ext cx="4066263" cy="88461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Clr>
                <a:schemeClr val="bg1"/>
              </a:buClr>
              <a:buNone/>
              <a:defRPr sz="1400" b="1" i="0">
                <a:ln>
                  <a:noFill/>
                </a:ln>
                <a:solidFill>
                  <a:schemeClr val="tx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223838" indent="-131763">
              <a:lnSpc>
                <a:spcPts val="1420"/>
              </a:lnSpc>
              <a:buClr>
                <a:schemeClr val="bg1"/>
              </a:buClr>
              <a:tabLst/>
              <a:defRPr sz="11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25" name="Espace réservé du texte 5">
            <a:extLst>
              <a:ext uri="{FF2B5EF4-FFF2-40B4-BE49-F238E27FC236}">
                <a16:creationId xmlns:a16="http://schemas.microsoft.com/office/drawing/2014/main" id="{7E2718F6-0A7A-794E-83A9-97889D1214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72087" y="4679132"/>
            <a:ext cx="89645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FontTx/>
              <a:buNone/>
              <a:defRPr kumimoji="0" lang="fr-FR" sz="3600" b="0" i="1" u="none" strike="noStrike" kern="0" cap="all" spc="-25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bre Baskerville" panose="02000000000000000000" pitchFamily="2" charset="0"/>
                <a:ea typeface="Baskerville" panose="02020502070401020303" pitchFamily="18" charset="0"/>
              </a:defRPr>
            </a:lvl1pPr>
          </a:lstStyle>
          <a:p>
            <a:pPr marL="0" lvl="0"/>
            <a:r>
              <a:rPr lang="fr-FR"/>
              <a:t>N°</a:t>
            </a:r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242E2301-0E6E-7643-BC23-B61EA3D65C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68537" y="5405360"/>
            <a:ext cx="4066263" cy="88461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Clr>
                <a:schemeClr val="bg1"/>
              </a:buClr>
              <a:buNone/>
              <a:defRPr sz="1400" b="1" i="0">
                <a:ln>
                  <a:noFill/>
                </a:ln>
                <a:solidFill>
                  <a:schemeClr val="tx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223838" indent="-131763">
              <a:lnSpc>
                <a:spcPts val="1420"/>
              </a:lnSpc>
              <a:buClr>
                <a:schemeClr val="bg1"/>
              </a:buClr>
              <a:tabLst/>
              <a:defRPr sz="11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27" name="Espace réservé du texte 5">
            <a:extLst>
              <a:ext uri="{FF2B5EF4-FFF2-40B4-BE49-F238E27FC236}">
                <a16:creationId xmlns:a16="http://schemas.microsoft.com/office/drawing/2014/main" id="{94C11026-A6BA-8D4E-AC37-64AC0AF709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72087" y="5575602"/>
            <a:ext cx="89645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FontTx/>
              <a:buNone/>
              <a:defRPr kumimoji="0" lang="fr-FR" sz="3600" b="0" i="1" u="none" strike="noStrike" kern="0" cap="all" spc="-25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bre Baskerville" panose="02000000000000000000" pitchFamily="2" charset="0"/>
                <a:ea typeface="Baskerville" panose="02020502070401020303" pitchFamily="18" charset="0"/>
              </a:defRPr>
            </a:lvl1pPr>
          </a:lstStyle>
          <a:p>
            <a:pPr marL="0" lvl="0"/>
            <a:r>
              <a:rPr lang="fr-FR"/>
              <a:t>N°</a:t>
            </a:r>
          </a:p>
        </p:txBody>
      </p:sp>
      <p:sp>
        <p:nvSpPr>
          <p:cNvPr id="14" name="Espace réservé pour une image  13">
            <a:extLst>
              <a:ext uri="{FF2B5EF4-FFF2-40B4-BE49-F238E27FC236}">
                <a16:creationId xmlns:a16="http://schemas.microsoft.com/office/drawing/2014/main" id="{0871D380-274A-8B43-AEFB-6DAE98103E0D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0" y="4127500"/>
            <a:ext cx="6096000" cy="27305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8" name="object 14">
            <a:extLst>
              <a:ext uri="{FF2B5EF4-FFF2-40B4-BE49-F238E27FC236}">
                <a16:creationId xmlns:a16="http://schemas.microsoft.com/office/drawing/2014/main" id="{0D7FF713-79A4-1745-9AC1-B7149052E988}"/>
              </a:ext>
            </a:extLst>
          </p:cNvPr>
          <p:cNvSpPr/>
          <p:nvPr userDrawn="1"/>
        </p:nvSpPr>
        <p:spPr>
          <a:xfrm>
            <a:off x="6875648" y="2687491"/>
            <a:ext cx="4896000" cy="57847"/>
          </a:xfrm>
          <a:custGeom>
            <a:avLst/>
            <a:gdLst/>
            <a:ahLst/>
            <a:cxnLst/>
            <a:rect l="l" t="t" r="r" b="b"/>
            <a:pathLst>
              <a:path w="7632700">
                <a:moveTo>
                  <a:pt x="0" y="0"/>
                </a:moveTo>
                <a:lnTo>
                  <a:pt x="7632657" y="0"/>
                </a:lnTo>
              </a:path>
            </a:pathLst>
          </a:custGeom>
          <a:ln w="9193">
            <a:solidFill>
              <a:srgbClr val="B4CE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14">
            <a:extLst>
              <a:ext uri="{FF2B5EF4-FFF2-40B4-BE49-F238E27FC236}">
                <a16:creationId xmlns:a16="http://schemas.microsoft.com/office/drawing/2014/main" id="{34329DB1-A333-9246-890A-A732683C8D5F}"/>
              </a:ext>
            </a:extLst>
          </p:cNvPr>
          <p:cNvSpPr/>
          <p:nvPr userDrawn="1"/>
        </p:nvSpPr>
        <p:spPr>
          <a:xfrm>
            <a:off x="6875648" y="3651824"/>
            <a:ext cx="4896000" cy="57847"/>
          </a:xfrm>
          <a:custGeom>
            <a:avLst/>
            <a:gdLst/>
            <a:ahLst/>
            <a:cxnLst/>
            <a:rect l="l" t="t" r="r" b="b"/>
            <a:pathLst>
              <a:path w="7632700">
                <a:moveTo>
                  <a:pt x="0" y="0"/>
                </a:moveTo>
                <a:lnTo>
                  <a:pt x="7632657" y="0"/>
                </a:lnTo>
              </a:path>
            </a:pathLst>
          </a:custGeom>
          <a:ln w="9193">
            <a:solidFill>
              <a:srgbClr val="B4CE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4">
            <a:extLst>
              <a:ext uri="{FF2B5EF4-FFF2-40B4-BE49-F238E27FC236}">
                <a16:creationId xmlns:a16="http://schemas.microsoft.com/office/drawing/2014/main" id="{BF16B5C4-21FE-504F-A021-E976BD12ECF0}"/>
              </a:ext>
            </a:extLst>
          </p:cNvPr>
          <p:cNvSpPr/>
          <p:nvPr userDrawn="1"/>
        </p:nvSpPr>
        <p:spPr>
          <a:xfrm>
            <a:off x="6875648" y="4524660"/>
            <a:ext cx="4896000" cy="57847"/>
          </a:xfrm>
          <a:custGeom>
            <a:avLst/>
            <a:gdLst/>
            <a:ahLst/>
            <a:cxnLst/>
            <a:rect l="l" t="t" r="r" b="b"/>
            <a:pathLst>
              <a:path w="7632700">
                <a:moveTo>
                  <a:pt x="0" y="0"/>
                </a:moveTo>
                <a:lnTo>
                  <a:pt x="7632657" y="0"/>
                </a:lnTo>
              </a:path>
            </a:pathLst>
          </a:custGeom>
          <a:ln w="9193">
            <a:solidFill>
              <a:srgbClr val="B4CE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14">
            <a:extLst>
              <a:ext uri="{FF2B5EF4-FFF2-40B4-BE49-F238E27FC236}">
                <a16:creationId xmlns:a16="http://schemas.microsoft.com/office/drawing/2014/main" id="{0CB7E804-64F6-9A49-A672-B1E4339217FD}"/>
              </a:ext>
            </a:extLst>
          </p:cNvPr>
          <p:cNvSpPr/>
          <p:nvPr userDrawn="1"/>
        </p:nvSpPr>
        <p:spPr>
          <a:xfrm>
            <a:off x="6875648" y="5397496"/>
            <a:ext cx="4896000" cy="57847"/>
          </a:xfrm>
          <a:custGeom>
            <a:avLst/>
            <a:gdLst/>
            <a:ahLst/>
            <a:cxnLst/>
            <a:rect l="l" t="t" r="r" b="b"/>
            <a:pathLst>
              <a:path w="7632700">
                <a:moveTo>
                  <a:pt x="0" y="0"/>
                </a:moveTo>
                <a:lnTo>
                  <a:pt x="7632657" y="0"/>
                </a:lnTo>
              </a:path>
            </a:pathLst>
          </a:custGeom>
          <a:ln w="9193">
            <a:solidFill>
              <a:srgbClr val="B4CE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BF23BF80-3A6A-F74E-8C72-8E83EDA1125F}"/>
              </a:ext>
            </a:extLst>
          </p:cNvPr>
          <p:cNvSpPr/>
          <p:nvPr userDrawn="1"/>
        </p:nvSpPr>
        <p:spPr>
          <a:xfrm>
            <a:off x="6875648" y="6270333"/>
            <a:ext cx="4896000" cy="57847"/>
          </a:xfrm>
          <a:custGeom>
            <a:avLst/>
            <a:gdLst/>
            <a:ahLst/>
            <a:cxnLst/>
            <a:rect l="l" t="t" r="r" b="b"/>
            <a:pathLst>
              <a:path w="7632700">
                <a:moveTo>
                  <a:pt x="0" y="0"/>
                </a:moveTo>
                <a:lnTo>
                  <a:pt x="7632657" y="0"/>
                </a:lnTo>
              </a:path>
            </a:pathLst>
          </a:custGeom>
          <a:ln w="9193">
            <a:solidFill>
              <a:srgbClr val="B4CE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E644D3A-FF98-2941-85FF-FD3F59C2A8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45" y="308526"/>
            <a:ext cx="10515600" cy="150682"/>
          </a:xfrm>
        </p:spPr>
        <p:txBody>
          <a:bodyPr/>
          <a:lstStyle/>
          <a:p>
            <a:r>
              <a:rPr lang="fr-FR"/>
              <a:t>Part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29" name="Espace réservé du pied de page 4">
            <a:extLst>
              <a:ext uri="{FF2B5EF4-FFF2-40B4-BE49-F238E27FC236}">
                <a16:creationId xmlns:a16="http://schemas.microsoft.com/office/drawing/2014/main" id="{4AB819AB-8889-1C44-92E2-55D7179043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89602" y="6433317"/>
            <a:ext cx="4114800" cy="15581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 algn="r">
              <a:defRPr kumimoji="0" lang="fr-FR" sz="950" b="0" i="0" u="none" strike="noStrike" cap="none" spc="95" normalizeH="0" baseline="0">
                <a:ln>
                  <a:noFill/>
                </a:ln>
                <a:solidFill>
                  <a:srgbClr val="272529"/>
                </a:solidFill>
                <a:effectLst/>
                <a:uLnTx/>
                <a:uFillTx/>
                <a:latin typeface="Lato"/>
                <a:cs typeface="Lato"/>
              </a:defRPr>
            </a:lvl1pPr>
          </a:lstStyle>
          <a:p>
            <a:pPr marL="12700">
              <a:spcBef>
                <a:spcPts val="75"/>
              </a:spcBef>
              <a:tabLst>
                <a:tab pos="3273425" algn="l"/>
              </a:tabLst>
            </a:pPr>
            <a:r>
              <a:rPr lang="en-US"/>
              <a:t>TITLE OF THE PRESENTATION</a:t>
            </a:r>
            <a:endParaRPr lang="fr-FR"/>
          </a:p>
        </p:txBody>
      </p:sp>
      <p:sp>
        <p:nvSpPr>
          <p:cNvPr id="30" name="Espace réservé du texte 5">
            <a:extLst>
              <a:ext uri="{FF2B5EF4-FFF2-40B4-BE49-F238E27FC236}">
                <a16:creationId xmlns:a16="http://schemas.microsoft.com/office/drawing/2014/main" id="{FD309462-5B34-4592-9D1F-061E7FF812E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0787" y="5608683"/>
            <a:ext cx="5595214" cy="49712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lang="fr-FR" sz="1200" b="0" kern="1200" cap="none" baseline="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>
              <a:buFontTx/>
              <a:buNone/>
              <a:defRPr lang="fr-FR" sz="800" b="0" kern="1200" baseline="0" dirty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Risks / disclaimer</a:t>
            </a:r>
          </a:p>
        </p:txBody>
      </p:sp>
      <p:sp>
        <p:nvSpPr>
          <p:cNvPr id="31" name="Espace réservé du texte 5">
            <a:extLst>
              <a:ext uri="{FF2B5EF4-FFF2-40B4-BE49-F238E27FC236}">
                <a16:creationId xmlns:a16="http://schemas.microsoft.com/office/drawing/2014/main" id="{E456E958-EDCA-41AF-8A22-20A60AC4E3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0787" y="6105809"/>
            <a:ext cx="5595214" cy="374556"/>
          </a:xfrm>
        </p:spPr>
        <p:txBody>
          <a:bodyPr anchor="b"/>
          <a:lstStyle>
            <a:lvl1pPr marL="0" indent="0">
              <a:buFontTx/>
              <a:buNone/>
              <a:defRPr lang="fr-FR" sz="800" b="0" kern="1200" cap="none" baseline="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>
              <a:buFontTx/>
              <a:buNone/>
              <a:defRPr lang="fr-FR" sz="800" b="0" kern="1200" baseline="0" dirty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2329953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9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 gauche + TEXTE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0AB575C4-54D3-1D47-8E37-15E11ED09E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769" y="473136"/>
            <a:ext cx="11266031" cy="767187"/>
          </a:xfrm>
          <a:prstGeom prst="rect">
            <a:avLst/>
          </a:prstGeom>
        </p:spPr>
        <p:txBody>
          <a:bodyPr anchor="b">
            <a:noAutofit/>
          </a:bodyPr>
          <a:lstStyle>
            <a:lvl1pPr marL="12700" marR="0" indent="0" algn="l" defTabSz="914400" rtl="0" eaLnBrk="1" fontAlgn="auto" latinLnBrk="0" hangingPunct="1">
              <a:lnSpc>
                <a:spcPts val="5855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fr-FR" sz="3000" b="0" i="1" u="none" strike="noStrike" kern="0" cap="none" spc="-25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bre Baskerville" panose="02000000000000000000" pitchFamily="2" charset="0"/>
                <a:ea typeface="Baskerville" panose="02020502070401020303" pitchFamily="18" charset="0"/>
                <a:cs typeface="Libre Baskerville" panose="02000000000000000000" pitchFamily="2" charset="0"/>
              </a:defRPr>
            </a:lvl1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3B43C9DE-D74E-CC4F-8588-92FA289961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8769" y="1175009"/>
            <a:ext cx="11266031" cy="7195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kumimoji="0" lang="fr-FR" sz="3000" b="0" i="0" u="none" strike="noStrike" kern="0" cap="all" spc="-5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ato-Light"/>
                <a:ea typeface="+mj-ea"/>
                <a:cs typeface="Lato-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33" name="object 7">
            <a:extLst>
              <a:ext uri="{FF2B5EF4-FFF2-40B4-BE49-F238E27FC236}">
                <a16:creationId xmlns:a16="http://schemas.microsoft.com/office/drawing/2014/main" id="{CFCB5185-3C9F-1141-AC80-AF9D43415CFB}"/>
              </a:ext>
            </a:extLst>
          </p:cNvPr>
          <p:cNvSpPr>
            <a:spLocks noChangeAspect="1"/>
          </p:cNvSpPr>
          <p:nvPr userDrawn="1"/>
        </p:nvSpPr>
        <p:spPr>
          <a:xfrm>
            <a:off x="11408107" y="293136"/>
            <a:ext cx="174248" cy="180000"/>
          </a:xfrm>
          <a:custGeom>
            <a:avLst/>
            <a:gdLst/>
            <a:ahLst/>
            <a:cxnLst/>
            <a:rect l="l" t="t" r="r" b="b"/>
            <a:pathLst>
              <a:path w="981075" h="1013460">
                <a:moveTo>
                  <a:pt x="548792" y="741299"/>
                </a:moveTo>
                <a:lnTo>
                  <a:pt x="545846" y="694016"/>
                </a:lnTo>
                <a:lnTo>
                  <a:pt x="537235" y="648474"/>
                </a:lnTo>
                <a:lnTo>
                  <a:pt x="523341" y="605015"/>
                </a:lnTo>
                <a:lnTo>
                  <a:pt x="504494" y="564007"/>
                </a:lnTo>
                <a:lnTo>
                  <a:pt x="481076" y="525805"/>
                </a:lnTo>
                <a:lnTo>
                  <a:pt x="453415" y="490753"/>
                </a:lnTo>
                <a:lnTo>
                  <a:pt x="421894" y="459219"/>
                </a:lnTo>
                <a:lnTo>
                  <a:pt x="386842" y="431571"/>
                </a:lnTo>
                <a:lnTo>
                  <a:pt x="348640" y="408139"/>
                </a:lnTo>
                <a:lnTo>
                  <a:pt x="307632" y="389293"/>
                </a:lnTo>
                <a:lnTo>
                  <a:pt x="264185" y="375399"/>
                </a:lnTo>
                <a:lnTo>
                  <a:pt x="218643" y="366788"/>
                </a:lnTo>
                <a:lnTo>
                  <a:pt x="171361" y="363842"/>
                </a:lnTo>
                <a:lnTo>
                  <a:pt x="125882" y="366585"/>
                </a:lnTo>
                <a:lnTo>
                  <a:pt x="82003" y="374586"/>
                </a:lnTo>
                <a:lnTo>
                  <a:pt x="40030" y="387502"/>
                </a:lnTo>
                <a:lnTo>
                  <a:pt x="292" y="405015"/>
                </a:lnTo>
                <a:lnTo>
                  <a:pt x="4381" y="462305"/>
                </a:lnTo>
                <a:lnTo>
                  <a:pt x="14389" y="517486"/>
                </a:lnTo>
                <a:lnTo>
                  <a:pt x="29692" y="570484"/>
                </a:lnTo>
                <a:lnTo>
                  <a:pt x="49695" y="621182"/>
                </a:lnTo>
                <a:lnTo>
                  <a:pt x="73774" y="669480"/>
                </a:lnTo>
                <a:lnTo>
                  <a:pt x="101307" y="715276"/>
                </a:lnTo>
                <a:lnTo>
                  <a:pt x="131711" y="758469"/>
                </a:lnTo>
                <a:lnTo>
                  <a:pt x="164350" y="798957"/>
                </a:lnTo>
                <a:lnTo>
                  <a:pt x="198628" y="836637"/>
                </a:lnTo>
                <a:lnTo>
                  <a:pt x="233921" y="871410"/>
                </a:lnTo>
                <a:lnTo>
                  <a:pt x="269608" y="903160"/>
                </a:lnTo>
                <a:lnTo>
                  <a:pt x="305104" y="931811"/>
                </a:lnTo>
                <a:lnTo>
                  <a:pt x="339788" y="957224"/>
                </a:lnTo>
                <a:lnTo>
                  <a:pt x="373037" y="979335"/>
                </a:lnTo>
                <a:lnTo>
                  <a:pt x="432790" y="1013180"/>
                </a:lnTo>
                <a:lnTo>
                  <a:pt x="466178" y="976591"/>
                </a:lnTo>
                <a:lnTo>
                  <a:pt x="494601" y="935863"/>
                </a:lnTo>
                <a:lnTo>
                  <a:pt x="517563" y="891476"/>
                </a:lnTo>
                <a:lnTo>
                  <a:pt x="534581" y="843940"/>
                </a:lnTo>
                <a:lnTo>
                  <a:pt x="545147" y="793711"/>
                </a:lnTo>
                <a:lnTo>
                  <a:pt x="548792" y="741299"/>
                </a:lnTo>
                <a:close/>
              </a:path>
              <a:path w="981075" h="1013460">
                <a:moveTo>
                  <a:pt x="936028" y="611339"/>
                </a:moveTo>
                <a:lnTo>
                  <a:pt x="926325" y="563473"/>
                </a:lnTo>
                <a:lnTo>
                  <a:pt x="913726" y="516724"/>
                </a:lnTo>
                <a:lnTo>
                  <a:pt x="898347" y="471182"/>
                </a:lnTo>
                <a:lnTo>
                  <a:pt x="880262" y="426935"/>
                </a:lnTo>
                <a:lnTo>
                  <a:pt x="859574" y="384098"/>
                </a:lnTo>
                <a:lnTo>
                  <a:pt x="836396" y="342760"/>
                </a:lnTo>
                <a:lnTo>
                  <a:pt x="810818" y="303022"/>
                </a:lnTo>
                <a:lnTo>
                  <a:pt x="782929" y="264985"/>
                </a:lnTo>
                <a:lnTo>
                  <a:pt x="752843" y="228752"/>
                </a:lnTo>
                <a:lnTo>
                  <a:pt x="720661" y="194411"/>
                </a:lnTo>
                <a:lnTo>
                  <a:pt x="686473" y="162077"/>
                </a:lnTo>
                <a:lnTo>
                  <a:pt x="650367" y="131838"/>
                </a:lnTo>
                <a:lnTo>
                  <a:pt x="612457" y="103797"/>
                </a:lnTo>
                <a:lnTo>
                  <a:pt x="572846" y="78054"/>
                </a:lnTo>
                <a:lnTo>
                  <a:pt x="531622" y="54698"/>
                </a:lnTo>
                <a:lnTo>
                  <a:pt x="488886" y="33845"/>
                </a:lnTo>
                <a:lnTo>
                  <a:pt x="444728" y="15570"/>
                </a:lnTo>
                <a:lnTo>
                  <a:pt x="399262" y="0"/>
                </a:lnTo>
                <a:lnTo>
                  <a:pt x="0" y="0"/>
                </a:lnTo>
                <a:lnTo>
                  <a:pt x="0" y="290944"/>
                </a:lnTo>
                <a:lnTo>
                  <a:pt x="40779" y="277431"/>
                </a:lnTo>
                <a:lnTo>
                  <a:pt x="83045" y="267525"/>
                </a:lnTo>
                <a:lnTo>
                  <a:pt x="126631" y="261429"/>
                </a:lnTo>
                <a:lnTo>
                  <a:pt x="171373" y="259359"/>
                </a:lnTo>
                <a:lnTo>
                  <a:pt x="220573" y="261848"/>
                </a:lnTo>
                <a:lnTo>
                  <a:pt x="268363" y="269163"/>
                </a:lnTo>
                <a:lnTo>
                  <a:pt x="314515" y="281063"/>
                </a:lnTo>
                <a:lnTo>
                  <a:pt x="358762" y="297294"/>
                </a:lnTo>
                <a:lnTo>
                  <a:pt x="400875" y="317614"/>
                </a:lnTo>
                <a:lnTo>
                  <a:pt x="440613" y="341782"/>
                </a:lnTo>
                <a:lnTo>
                  <a:pt x="477710" y="369544"/>
                </a:lnTo>
                <a:lnTo>
                  <a:pt x="511949" y="400672"/>
                </a:lnTo>
                <a:lnTo>
                  <a:pt x="543077" y="434911"/>
                </a:lnTo>
                <a:lnTo>
                  <a:pt x="570839" y="472020"/>
                </a:lnTo>
                <a:lnTo>
                  <a:pt x="595007" y="511759"/>
                </a:lnTo>
                <a:lnTo>
                  <a:pt x="615327" y="553885"/>
                </a:lnTo>
                <a:lnTo>
                  <a:pt x="631545" y="598144"/>
                </a:lnTo>
                <a:lnTo>
                  <a:pt x="643445" y="644296"/>
                </a:lnTo>
                <a:lnTo>
                  <a:pt x="650760" y="692099"/>
                </a:lnTo>
                <a:lnTo>
                  <a:pt x="653249" y="741299"/>
                </a:lnTo>
                <a:lnTo>
                  <a:pt x="650113" y="796417"/>
                </a:lnTo>
                <a:lnTo>
                  <a:pt x="640930" y="849731"/>
                </a:lnTo>
                <a:lnTo>
                  <a:pt x="626046" y="900874"/>
                </a:lnTo>
                <a:lnTo>
                  <a:pt x="605840" y="949540"/>
                </a:lnTo>
                <a:lnTo>
                  <a:pt x="580631" y="995362"/>
                </a:lnTo>
                <a:lnTo>
                  <a:pt x="615454" y="974102"/>
                </a:lnTo>
                <a:lnTo>
                  <a:pt x="652665" y="948740"/>
                </a:lnTo>
                <a:lnTo>
                  <a:pt x="691413" y="919391"/>
                </a:lnTo>
                <a:lnTo>
                  <a:pt x="730872" y="886180"/>
                </a:lnTo>
                <a:lnTo>
                  <a:pt x="770229" y="849210"/>
                </a:lnTo>
                <a:lnTo>
                  <a:pt x="808621" y="808609"/>
                </a:lnTo>
                <a:lnTo>
                  <a:pt x="838174" y="773442"/>
                </a:lnTo>
                <a:lnTo>
                  <a:pt x="866127" y="736053"/>
                </a:lnTo>
                <a:lnTo>
                  <a:pt x="892022" y="696531"/>
                </a:lnTo>
                <a:lnTo>
                  <a:pt x="915466" y="654939"/>
                </a:lnTo>
                <a:lnTo>
                  <a:pt x="936028" y="611339"/>
                </a:lnTo>
                <a:close/>
              </a:path>
              <a:path w="981075" h="1013460">
                <a:moveTo>
                  <a:pt x="981075" y="12"/>
                </a:moveTo>
                <a:lnTo>
                  <a:pt x="645198" y="12"/>
                </a:lnTo>
                <a:lnTo>
                  <a:pt x="684822" y="26962"/>
                </a:lnTo>
                <a:lnTo>
                  <a:pt x="722871" y="55968"/>
                </a:lnTo>
                <a:lnTo>
                  <a:pt x="759256" y="86956"/>
                </a:lnTo>
                <a:lnTo>
                  <a:pt x="793915" y="119849"/>
                </a:lnTo>
                <a:lnTo>
                  <a:pt x="826744" y="154546"/>
                </a:lnTo>
                <a:lnTo>
                  <a:pt x="857681" y="190982"/>
                </a:lnTo>
                <a:lnTo>
                  <a:pt x="886650" y="229082"/>
                </a:lnTo>
                <a:lnTo>
                  <a:pt x="913549" y="268744"/>
                </a:lnTo>
                <a:lnTo>
                  <a:pt x="938301" y="309905"/>
                </a:lnTo>
                <a:lnTo>
                  <a:pt x="960843" y="352475"/>
                </a:lnTo>
                <a:lnTo>
                  <a:pt x="981075" y="396392"/>
                </a:lnTo>
                <a:lnTo>
                  <a:pt x="981075" y="12"/>
                </a:lnTo>
                <a:close/>
              </a:path>
            </a:pathLst>
          </a:custGeom>
          <a:solidFill>
            <a:srgbClr val="EA43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8A555E5B-C17A-9746-8B4A-3F454AD779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0787" y="1871964"/>
            <a:ext cx="5595213" cy="20269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320"/>
              </a:lnSpc>
              <a:buFontTx/>
              <a:buNone/>
              <a:defRPr sz="1600" b="0" i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A503E55B-7F39-5348-9A73-33E7C82EDF3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34D4FF5-5FCB-2945-841A-A3CAF61B538E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4" name="Espace réservé pour une image  13">
            <a:extLst>
              <a:ext uri="{FF2B5EF4-FFF2-40B4-BE49-F238E27FC236}">
                <a16:creationId xmlns:a16="http://schemas.microsoft.com/office/drawing/2014/main" id="{0871D380-274A-8B43-AEFB-6DAE98103E0D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0" y="4127500"/>
            <a:ext cx="6096000" cy="27305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E644D3A-FF98-2941-85FF-FD3F59C2A8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547" y="308526"/>
            <a:ext cx="10515600" cy="150682"/>
          </a:xfrm>
        </p:spPr>
        <p:txBody>
          <a:bodyPr/>
          <a:lstStyle/>
          <a:p>
            <a:r>
              <a:rPr lang="fr-FR"/>
              <a:t>Part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29" name="Espace réservé du pied de page 4">
            <a:extLst>
              <a:ext uri="{FF2B5EF4-FFF2-40B4-BE49-F238E27FC236}">
                <a16:creationId xmlns:a16="http://schemas.microsoft.com/office/drawing/2014/main" id="{4AB819AB-8889-1C44-92E2-55D7179043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89602" y="6433317"/>
            <a:ext cx="4114800" cy="15581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 algn="r">
              <a:defRPr kumimoji="0" lang="fr-FR" sz="950" b="0" i="0" u="none" strike="noStrike" cap="none" spc="95" normalizeH="0" baseline="0">
                <a:ln>
                  <a:noFill/>
                </a:ln>
                <a:solidFill>
                  <a:srgbClr val="272529"/>
                </a:solidFill>
                <a:effectLst/>
                <a:uLnTx/>
                <a:uFillTx/>
                <a:latin typeface="Lato"/>
                <a:cs typeface="Lato"/>
              </a:defRPr>
            </a:lvl1pPr>
          </a:lstStyle>
          <a:p>
            <a:pPr marL="12700">
              <a:spcBef>
                <a:spcPts val="75"/>
              </a:spcBef>
              <a:tabLst>
                <a:tab pos="3273425" algn="l"/>
              </a:tabLst>
            </a:pPr>
            <a:r>
              <a:rPr lang="en-US"/>
              <a:t>TITLE OF THE PRESENTATION</a:t>
            </a:r>
            <a:endParaRPr lang="fr-FR"/>
          </a:p>
        </p:txBody>
      </p:sp>
      <p:sp>
        <p:nvSpPr>
          <p:cNvPr id="30" name="Espace réservé du texte 12">
            <a:extLst>
              <a:ext uri="{FF2B5EF4-FFF2-40B4-BE49-F238E27FC236}">
                <a16:creationId xmlns:a16="http://schemas.microsoft.com/office/drawing/2014/main" id="{F81D7988-76EF-485E-9532-E16DA03443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4046" y="1778681"/>
            <a:ext cx="5508591" cy="76718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460"/>
              </a:lnSpc>
              <a:buClr>
                <a:schemeClr val="bg1"/>
              </a:buClr>
              <a:defRPr sz="2000" b="1" i="0" cap="all" baseline="0">
                <a:ln>
                  <a:noFill/>
                </a:ln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223838" indent="-131763">
              <a:lnSpc>
                <a:spcPts val="1420"/>
              </a:lnSpc>
              <a:buClr>
                <a:schemeClr val="bg1"/>
              </a:buClr>
              <a:tabLst/>
              <a:defRPr sz="11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fr-FR"/>
              <a:t>CLIQUEZ POUR MODIFIER LES STYLES</a:t>
            </a:r>
          </a:p>
        </p:txBody>
      </p:sp>
      <p:sp>
        <p:nvSpPr>
          <p:cNvPr id="31" name="Espace réservé du texte 12">
            <a:extLst>
              <a:ext uri="{FF2B5EF4-FFF2-40B4-BE49-F238E27FC236}">
                <a16:creationId xmlns:a16="http://schemas.microsoft.com/office/drawing/2014/main" id="{76E080ED-1CCE-4543-938C-F438C14F11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16137" y="2284037"/>
            <a:ext cx="4396500" cy="6179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Clr>
                <a:schemeClr val="bg1"/>
              </a:buClr>
              <a:buNone/>
              <a:defRPr sz="1200" b="0" i="0" cap="all" baseline="0">
                <a:ln>
                  <a:noFill/>
                </a:ln>
                <a:solidFill>
                  <a:schemeClr val="tx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223838" indent="-131763">
              <a:lnSpc>
                <a:spcPts val="1420"/>
              </a:lnSpc>
              <a:buClr>
                <a:schemeClr val="bg1"/>
              </a:buClr>
              <a:tabLst/>
              <a:defRPr sz="11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32" name="Espace réservé du texte 5">
            <a:extLst>
              <a:ext uri="{FF2B5EF4-FFF2-40B4-BE49-F238E27FC236}">
                <a16:creationId xmlns:a16="http://schemas.microsoft.com/office/drawing/2014/main" id="{A93CF053-0E90-4CBC-89F3-76C1F4D0E24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19687" y="2294069"/>
            <a:ext cx="896450" cy="535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FontTx/>
              <a:buNone/>
              <a:defRPr kumimoji="0" lang="fr-FR" sz="3200" b="0" i="1" u="none" strike="noStrike" kern="0" cap="all" spc="-25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bre Baskerville" panose="02000000000000000000" pitchFamily="2" charset="0"/>
                <a:ea typeface="Baskerville" panose="02020502070401020303" pitchFamily="18" charset="0"/>
              </a:defRPr>
            </a:lvl1pPr>
          </a:lstStyle>
          <a:p>
            <a:pPr marL="0" lvl="0"/>
            <a:r>
              <a:rPr lang="fr-FR"/>
              <a:t>N°</a:t>
            </a:r>
          </a:p>
        </p:txBody>
      </p:sp>
      <p:sp>
        <p:nvSpPr>
          <p:cNvPr id="34" name="Espace réservé du texte 12">
            <a:extLst>
              <a:ext uri="{FF2B5EF4-FFF2-40B4-BE49-F238E27FC236}">
                <a16:creationId xmlns:a16="http://schemas.microsoft.com/office/drawing/2014/main" id="{F11049B1-2C6D-4C33-B5EB-4DFC1A69F00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16137" y="3090251"/>
            <a:ext cx="4396500" cy="6179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Clr>
                <a:schemeClr val="bg1"/>
              </a:buClr>
              <a:buNone/>
              <a:defRPr sz="1200" b="0" i="0" cap="all" baseline="0">
                <a:ln>
                  <a:noFill/>
                </a:ln>
                <a:solidFill>
                  <a:schemeClr val="tx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223838" indent="-131763">
              <a:lnSpc>
                <a:spcPts val="1420"/>
              </a:lnSpc>
              <a:buClr>
                <a:schemeClr val="bg1"/>
              </a:buClr>
              <a:tabLst/>
              <a:defRPr sz="11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36" name="Espace réservé du texte 5">
            <a:extLst>
              <a:ext uri="{FF2B5EF4-FFF2-40B4-BE49-F238E27FC236}">
                <a16:creationId xmlns:a16="http://schemas.microsoft.com/office/drawing/2014/main" id="{BE1CDA59-BE70-4227-8E44-295E629A45A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19687" y="3107006"/>
            <a:ext cx="896450" cy="535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FontTx/>
              <a:buNone/>
              <a:defRPr kumimoji="0" lang="fr-FR" sz="3200" b="0" i="1" u="none" strike="noStrike" kern="0" cap="all" spc="-25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bre Baskerville" panose="02000000000000000000" pitchFamily="2" charset="0"/>
                <a:ea typeface="Baskerville" panose="02020502070401020303" pitchFamily="18" charset="0"/>
              </a:defRPr>
            </a:lvl1pPr>
          </a:lstStyle>
          <a:p>
            <a:pPr marL="0" lvl="0"/>
            <a:r>
              <a:rPr lang="fr-FR"/>
              <a:t>N°</a:t>
            </a:r>
          </a:p>
        </p:txBody>
      </p:sp>
      <p:sp>
        <p:nvSpPr>
          <p:cNvPr id="43" name="Espace réservé du texte 12">
            <a:extLst>
              <a:ext uri="{FF2B5EF4-FFF2-40B4-BE49-F238E27FC236}">
                <a16:creationId xmlns:a16="http://schemas.microsoft.com/office/drawing/2014/main" id="{DF742E09-28BA-4B96-9F70-E3A038B4C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16137" y="3896465"/>
            <a:ext cx="4396500" cy="6179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Clr>
                <a:schemeClr val="bg1"/>
              </a:buClr>
              <a:buNone/>
              <a:defRPr sz="1200" b="0" i="0" cap="all" baseline="0">
                <a:ln>
                  <a:noFill/>
                </a:ln>
                <a:solidFill>
                  <a:schemeClr val="tx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223838" indent="-131763">
              <a:lnSpc>
                <a:spcPts val="1420"/>
              </a:lnSpc>
              <a:buClr>
                <a:schemeClr val="bg1"/>
              </a:buClr>
              <a:tabLst/>
              <a:defRPr sz="11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44" name="Espace réservé du texte 5">
            <a:extLst>
              <a:ext uri="{FF2B5EF4-FFF2-40B4-BE49-F238E27FC236}">
                <a16:creationId xmlns:a16="http://schemas.microsoft.com/office/drawing/2014/main" id="{26FA2319-C6C1-4C2C-A735-AB814943E95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19687" y="3919943"/>
            <a:ext cx="896450" cy="535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FontTx/>
              <a:buNone/>
              <a:defRPr kumimoji="0" lang="fr-FR" sz="3200" b="0" i="1" u="none" strike="noStrike" kern="0" cap="all" spc="-25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bre Baskerville" panose="02000000000000000000" pitchFamily="2" charset="0"/>
                <a:ea typeface="Baskerville" panose="02020502070401020303" pitchFamily="18" charset="0"/>
              </a:defRPr>
            </a:lvl1pPr>
          </a:lstStyle>
          <a:p>
            <a:pPr marL="0" lvl="0"/>
            <a:r>
              <a:rPr lang="fr-FR"/>
              <a:t>N°</a:t>
            </a:r>
          </a:p>
        </p:txBody>
      </p:sp>
      <p:sp>
        <p:nvSpPr>
          <p:cNvPr id="45" name="Espace réservé du texte 12">
            <a:extLst>
              <a:ext uri="{FF2B5EF4-FFF2-40B4-BE49-F238E27FC236}">
                <a16:creationId xmlns:a16="http://schemas.microsoft.com/office/drawing/2014/main" id="{6F9475CE-5CB9-4E71-8CCA-358CDA4DEE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16137" y="4702679"/>
            <a:ext cx="4396500" cy="6179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Clr>
                <a:schemeClr val="bg1"/>
              </a:buClr>
              <a:buNone/>
              <a:defRPr sz="1200" b="0" i="0" cap="all" baseline="0">
                <a:ln>
                  <a:noFill/>
                </a:ln>
                <a:solidFill>
                  <a:schemeClr val="tx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223838" indent="-131763">
              <a:lnSpc>
                <a:spcPts val="1420"/>
              </a:lnSpc>
              <a:buClr>
                <a:schemeClr val="bg1"/>
              </a:buClr>
              <a:tabLst/>
              <a:defRPr sz="11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46" name="Espace réservé du texte 5">
            <a:extLst>
              <a:ext uri="{FF2B5EF4-FFF2-40B4-BE49-F238E27FC236}">
                <a16:creationId xmlns:a16="http://schemas.microsoft.com/office/drawing/2014/main" id="{0465454F-503E-46BF-A757-B99E6222D96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9687" y="4732880"/>
            <a:ext cx="896450" cy="535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FontTx/>
              <a:buNone/>
              <a:defRPr kumimoji="0" lang="fr-FR" sz="3200" b="0" i="1" u="none" strike="noStrike" kern="0" cap="all" spc="-25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bre Baskerville" panose="02000000000000000000" pitchFamily="2" charset="0"/>
                <a:ea typeface="Baskerville" panose="02020502070401020303" pitchFamily="18" charset="0"/>
              </a:defRPr>
            </a:lvl1pPr>
          </a:lstStyle>
          <a:p>
            <a:pPr marL="0" lvl="0"/>
            <a:r>
              <a:rPr lang="fr-FR"/>
              <a:t>N°</a:t>
            </a: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4F32EE21-F5D2-4F6E-B3F0-2DE61D754861}"/>
              </a:ext>
            </a:extLst>
          </p:cNvPr>
          <p:cNvSpPr/>
          <p:nvPr userDrawn="1"/>
        </p:nvSpPr>
        <p:spPr>
          <a:xfrm>
            <a:off x="6723248" y="2190620"/>
            <a:ext cx="5004000" cy="57847"/>
          </a:xfrm>
          <a:custGeom>
            <a:avLst/>
            <a:gdLst/>
            <a:ahLst/>
            <a:cxnLst/>
            <a:rect l="l" t="t" r="r" b="b"/>
            <a:pathLst>
              <a:path w="7632700">
                <a:moveTo>
                  <a:pt x="0" y="0"/>
                </a:moveTo>
                <a:lnTo>
                  <a:pt x="7632657" y="0"/>
                </a:lnTo>
              </a:path>
            </a:pathLst>
          </a:custGeom>
          <a:ln w="9193">
            <a:solidFill>
              <a:srgbClr val="B4CE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14">
            <a:extLst>
              <a:ext uri="{FF2B5EF4-FFF2-40B4-BE49-F238E27FC236}">
                <a16:creationId xmlns:a16="http://schemas.microsoft.com/office/drawing/2014/main" id="{D01667A0-E7C8-4071-B15F-B31D17957185}"/>
              </a:ext>
            </a:extLst>
          </p:cNvPr>
          <p:cNvSpPr/>
          <p:nvPr userDrawn="1"/>
        </p:nvSpPr>
        <p:spPr>
          <a:xfrm>
            <a:off x="6723248" y="2994891"/>
            <a:ext cx="5004000" cy="57847"/>
          </a:xfrm>
          <a:custGeom>
            <a:avLst/>
            <a:gdLst/>
            <a:ahLst/>
            <a:cxnLst/>
            <a:rect l="l" t="t" r="r" b="b"/>
            <a:pathLst>
              <a:path w="7632700">
                <a:moveTo>
                  <a:pt x="0" y="0"/>
                </a:moveTo>
                <a:lnTo>
                  <a:pt x="7632657" y="0"/>
                </a:lnTo>
              </a:path>
            </a:pathLst>
          </a:custGeom>
          <a:ln w="9193">
            <a:solidFill>
              <a:srgbClr val="B4CE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4">
            <a:extLst>
              <a:ext uri="{FF2B5EF4-FFF2-40B4-BE49-F238E27FC236}">
                <a16:creationId xmlns:a16="http://schemas.microsoft.com/office/drawing/2014/main" id="{49E0264E-D38D-47F0-8625-79ED5E1760F0}"/>
              </a:ext>
            </a:extLst>
          </p:cNvPr>
          <p:cNvSpPr/>
          <p:nvPr userDrawn="1"/>
        </p:nvSpPr>
        <p:spPr>
          <a:xfrm>
            <a:off x="6723248" y="3799162"/>
            <a:ext cx="5004000" cy="57847"/>
          </a:xfrm>
          <a:custGeom>
            <a:avLst/>
            <a:gdLst/>
            <a:ahLst/>
            <a:cxnLst/>
            <a:rect l="l" t="t" r="r" b="b"/>
            <a:pathLst>
              <a:path w="7632700">
                <a:moveTo>
                  <a:pt x="0" y="0"/>
                </a:moveTo>
                <a:lnTo>
                  <a:pt x="7632657" y="0"/>
                </a:lnTo>
              </a:path>
            </a:pathLst>
          </a:custGeom>
          <a:ln w="9193">
            <a:solidFill>
              <a:srgbClr val="B4CE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4">
            <a:extLst>
              <a:ext uri="{FF2B5EF4-FFF2-40B4-BE49-F238E27FC236}">
                <a16:creationId xmlns:a16="http://schemas.microsoft.com/office/drawing/2014/main" id="{E2070EE2-50BC-4218-AB8E-622E848417E7}"/>
              </a:ext>
            </a:extLst>
          </p:cNvPr>
          <p:cNvSpPr/>
          <p:nvPr userDrawn="1"/>
        </p:nvSpPr>
        <p:spPr>
          <a:xfrm>
            <a:off x="6723248" y="4603433"/>
            <a:ext cx="5004000" cy="57847"/>
          </a:xfrm>
          <a:custGeom>
            <a:avLst/>
            <a:gdLst/>
            <a:ahLst/>
            <a:cxnLst/>
            <a:rect l="l" t="t" r="r" b="b"/>
            <a:pathLst>
              <a:path w="7632700">
                <a:moveTo>
                  <a:pt x="0" y="0"/>
                </a:moveTo>
                <a:lnTo>
                  <a:pt x="7632657" y="0"/>
                </a:lnTo>
              </a:path>
            </a:pathLst>
          </a:custGeom>
          <a:ln w="9193">
            <a:solidFill>
              <a:srgbClr val="B4CE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14">
            <a:extLst>
              <a:ext uri="{FF2B5EF4-FFF2-40B4-BE49-F238E27FC236}">
                <a16:creationId xmlns:a16="http://schemas.microsoft.com/office/drawing/2014/main" id="{E63E56F1-AFBE-4B34-A914-1927BE7CCDCE}"/>
              </a:ext>
            </a:extLst>
          </p:cNvPr>
          <p:cNvSpPr/>
          <p:nvPr userDrawn="1"/>
        </p:nvSpPr>
        <p:spPr>
          <a:xfrm>
            <a:off x="6723248" y="5407704"/>
            <a:ext cx="5004000" cy="57847"/>
          </a:xfrm>
          <a:custGeom>
            <a:avLst/>
            <a:gdLst/>
            <a:ahLst/>
            <a:cxnLst/>
            <a:rect l="l" t="t" r="r" b="b"/>
            <a:pathLst>
              <a:path w="7632700">
                <a:moveTo>
                  <a:pt x="0" y="0"/>
                </a:moveTo>
                <a:lnTo>
                  <a:pt x="7632657" y="0"/>
                </a:lnTo>
              </a:path>
            </a:pathLst>
          </a:custGeom>
          <a:ln w="9193">
            <a:solidFill>
              <a:srgbClr val="B4CE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Espace réservé du texte 12">
            <a:extLst>
              <a:ext uri="{FF2B5EF4-FFF2-40B4-BE49-F238E27FC236}">
                <a16:creationId xmlns:a16="http://schemas.microsoft.com/office/drawing/2014/main" id="{2C2DE00F-D1D7-43EB-809D-9399ECBBE4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16137" y="5508892"/>
            <a:ext cx="4396500" cy="6179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Clr>
                <a:schemeClr val="bg1"/>
              </a:buClr>
              <a:buNone/>
              <a:defRPr sz="1200" b="0" i="0" cap="all" baseline="0">
                <a:ln>
                  <a:noFill/>
                </a:ln>
                <a:solidFill>
                  <a:schemeClr val="tx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223838" indent="-131763">
              <a:lnSpc>
                <a:spcPts val="1420"/>
              </a:lnSpc>
              <a:buClr>
                <a:schemeClr val="bg1"/>
              </a:buClr>
              <a:tabLst/>
              <a:defRPr sz="11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53" name="Espace réservé du texte 5">
            <a:extLst>
              <a:ext uri="{FF2B5EF4-FFF2-40B4-BE49-F238E27FC236}">
                <a16:creationId xmlns:a16="http://schemas.microsoft.com/office/drawing/2014/main" id="{F707ABE8-1638-4DB5-A8B3-D03828505AE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19687" y="5545818"/>
            <a:ext cx="896450" cy="535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FontTx/>
              <a:buNone/>
              <a:defRPr kumimoji="0" lang="fr-FR" sz="3200" b="0" i="1" u="none" strike="noStrike" kern="0" cap="all" spc="-25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bre Baskerville" panose="02000000000000000000" pitchFamily="2" charset="0"/>
                <a:ea typeface="Baskerville" panose="02020502070401020303" pitchFamily="18" charset="0"/>
              </a:defRPr>
            </a:lvl1pPr>
          </a:lstStyle>
          <a:p>
            <a:pPr marL="0" lvl="0"/>
            <a:r>
              <a:rPr lang="fr-FR"/>
              <a:t>N°</a:t>
            </a:r>
          </a:p>
        </p:txBody>
      </p:sp>
      <p:sp>
        <p:nvSpPr>
          <p:cNvPr id="54" name="object 14">
            <a:extLst>
              <a:ext uri="{FF2B5EF4-FFF2-40B4-BE49-F238E27FC236}">
                <a16:creationId xmlns:a16="http://schemas.microsoft.com/office/drawing/2014/main" id="{7373D17B-7396-4CD6-945F-F64932460845}"/>
              </a:ext>
            </a:extLst>
          </p:cNvPr>
          <p:cNvSpPr/>
          <p:nvPr userDrawn="1"/>
        </p:nvSpPr>
        <p:spPr>
          <a:xfrm>
            <a:off x="6723248" y="6211974"/>
            <a:ext cx="5004000" cy="57847"/>
          </a:xfrm>
          <a:custGeom>
            <a:avLst/>
            <a:gdLst/>
            <a:ahLst/>
            <a:cxnLst/>
            <a:rect l="l" t="t" r="r" b="b"/>
            <a:pathLst>
              <a:path w="7632700">
                <a:moveTo>
                  <a:pt x="0" y="0"/>
                </a:moveTo>
                <a:lnTo>
                  <a:pt x="7632657" y="0"/>
                </a:lnTo>
              </a:path>
            </a:pathLst>
          </a:custGeom>
          <a:ln w="9193">
            <a:solidFill>
              <a:srgbClr val="B4CE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Espace réservé du texte 5">
            <a:extLst>
              <a:ext uri="{FF2B5EF4-FFF2-40B4-BE49-F238E27FC236}">
                <a16:creationId xmlns:a16="http://schemas.microsoft.com/office/drawing/2014/main" id="{D2B64E81-877E-4267-B6ED-8510C2E55AA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0787" y="5608683"/>
            <a:ext cx="5595214" cy="49712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lang="fr-FR" sz="1200" b="0" kern="1200" cap="none" baseline="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>
              <a:buFontTx/>
              <a:buNone/>
              <a:defRPr lang="fr-FR" sz="800" b="0" kern="1200" baseline="0" dirty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Risks / disclaimer</a:t>
            </a:r>
          </a:p>
        </p:txBody>
      </p:sp>
      <p:sp>
        <p:nvSpPr>
          <p:cNvPr id="37" name="Espace réservé du texte 5">
            <a:extLst>
              <a:ext uri="{FF2B5EF4-FFF2-40B4-BE49-F238E27FC236}">
                <a16:creationId xmlns:a16="http://schemas.microsoft.com/office/drawing/2014/main" id="{415D2A3F-8CAC-4009-BEC5-0A3CEC49015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0787" y="6105809"/>
            <a:ext cx="5595214" cy="374556"/>
          </a:xfrm>
        </p:spPr>
        <p:txBody>
          <a:bodyPr anchor="b"/>
          <a:lstStyle>
            <a:lvl1pPr marL="0" indent="0">
              <a:buFontTx/>
              <a:buNone/>
              <a:defRPr lang="fr-FR" sz="800" b="0" kern="1200" cap="none" baseline="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>
              <a:buFontTx/>
              <a:buNone/>
              <a:defRPr lang="fr-FR" sz="800" b="0" kern="1200" baseline="0" dirty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3647357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9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1 colonn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0AB575C4-54D3-1D47-8E37-15E11ED09E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769" y="473136"/>
            <a:ext cx="10735633" cy="767187"/>
          </a:xfrm>
          <a:prstGeom prst="rect">
            <a:avLst/>
          </a:prstGeom>
        </p:spPr>
        <p:txBody>
          <a:bodyPr anchor="b">
            <a:noAutofit/>
          </a:bodyPr>
          <a:lstStyle>
            <a:lvl1pPr marL="12700" marR="0" indent="0" algn="l" defTabSz="914400" rtl="0" eaLnBrk="1" fontAlgn="auto" latinLnBrk="0" hangingPunct="1">
              <a:lnSpc>
                <a:spcPts val="5855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fr-FR" sz="3000" b="0" i="1" u="none" strike="noStrike" kern="0" cap="none" spc="-25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bre Baskerville" panose="02000000000000000000" pitchFamily="2" charset="0"/>
                <a:ea typeface="+mj-ea"/>
                <a:cs typeface="Libre Baskerville" panose="02000000000000000000" pitchFamily="2" charset="0"/>
              </a:defRPr>
            </a:lvl1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3B43C9DE-D74E-CC4F-8588-92FA289961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8770" y="1175009"/>
            <a:ext cx="11010058" cy="7195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kumimoji="0" lang="fr-FR" sz="3000" b="0" i="0" u="none" strike="noStrike" kern="0" cap="all" spc="-5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ato-Light"/>
                <a:ea typeface="+mj-ea"/>
                <a:cs typeface="Lato-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33" name="object 7">
            <a:extLst>
              <a:ext uri="{FF2B5EF4-FFF2-40B4-BE49-F238E27FC236}">
                <a16:creationId xmlns:a16="http://schemas.microsoft.com/office/drawing/2014/main" id="{CFCB5185-3C9F-1141-AC80-AF9D43415CFB}"/>
              </a:ext>
            </a:extLst>
          </p:cNvPr>
          <p:cNvSpPr>
            <a:spLocks noChangeAspect="1"/>
          </p:cNvSpPr>
          <p:nvPr userDrawn="1"/>
        </p:nvSpPr>
        <p:spPr>
          <a:xfrm>
            <a:off x="11408107" y="293136"/>
            <a:ext cx="174248" cy="180000"/>
          </a:xfrm>
          <a:custGeom>
            <a:avLst/>
            <a:gdLst/>
            <a:ahLst/>
            <a:cxnLst/>
            <a:rect l="l" t="t" r="r" b="b"/>
            <a:pathLst>
              <a:path w="981075" h="1013460">
                <a:moveTo>
                  <a:pt x="548792" y="741299"/>
                </a:moveTo>
                <a:lnTo>
                  <a:pt x="545846" y="694016"/>
                </a:lnTo>
                <a:lnTo>
                  <a:pt x="537235" y="648474"/>
                </a:lnTo>
                <a:lnTo>
                  <a:pt x="523341" y="605015"/>
                </a:lnTo>
                <a:lnTo>
                  <a:pt x="504494" y="564007"/>
                </a:lnTo>
                <a:lnTo>
                  <a:pt x="481076" y="525805"/>
                </a:lnTo>
                <a:lnTo>
                  <a:pt x="453415" y="490753"/>
                </a:lnTo>
                <a:lnTo>
                  <a:pt x="421894" y="459219"/>
                </a:lnTo>
                <a:lnTo>
                  <a:pt x="386842" y="431571"/>
                </a:lnTo>
                <a:lnTo>
                  <a:pt x="348640" y="408139"/>
                </a:lnTo>
                <a:lnTo>
                  <a:pt x="307632" y="389293"/>
                </a:lnTo>
                <a:lnTo>
                  <a:pt x="264185" y="375399"/>
                </a:lnTo>
                <a:lnTo>
                  <a:pt x="218643" y="366788"/>
                </a:lnTo>
                <a:lnTo>
                  <a:pt x="171361" y="363842"/>
                </a:lnTo>
                <a:lnTo>
                  <a:pt x="125882" y="366585"/>
                </a:lnTo>
                <a:lnTo>
                  <a:pt x="82003" y="374586"/>
                </a:lnTo>
                <a:lnTo>
                  <a:pt x="40030" y="387502"/>
                </a:lnTo>
                <a:lnTo>
                  <a:pt x="292" y="405015"/>
                </a:lnTo>
                <a:lnTo>
                  <a:pt x="4381" y="462305"/>
                </a:lnTo>
                <a:lnTo>
                  <a:pt x="14389" y="517486"/>
                </a:lnTo>
                <a:lnTo>
                  <a:pt x="29692" y="570484"/>
                </a:lnTo>
                <a:lnTo>
                  <a:pt x="49695" y="621182"/>
                </a:lnTo>
                <a:lnTo>
                  <a:pt x="73774" y="669480"/>
                </a:lnTo>
                <a:lnTo>
                  <a:pt x="101307" y="715276"/>
                </a:lnTo>
                <a:lnTo>
                  <a:pt x="131711" y="758469"/>
                </a:lnTo>
                <a:lnTo>
                  <a:pt x="164350" y="798957"/>
                </a:lnTo>
                <a:lnTo>
                  <a:pt x="198628" y="836637"/>
                </a:lnTo>
                <a:lnTo>
                  <a:pt x="233921" y="871410"/>
                </a:lnTo>
                <a:lnTo>
                  <a:pt x="269608" y="903160"/>
                </a:lnTo>
                <a:lnTo>
                  <a:pt x="305104" y="931811"/>
                </a:lnTo>
                <a:lnTo>
                  <a:pt x="339788" y="957224"/>
                </a:lnTo>
                <a:lnTo>
                  <a:pt x="373037" y="979335"/>
                </a:lnTo>
                <a:lnTo>
                  <a:pt x="432790" y="1013180"/>
                </a:lnTo>
                <a:lnTo>
                  <a:pt x="466178" y="976591"/>
                </a:lnTo>
                <a:lnTo>
                  <a:pt x="494601" y="935863"/>
                </a:lnTo>
                <a:lnTo>
                  <a:pt x="517563" y="891476"/>
                </a:lnTo>
                <a:lnTo>
                  <a:pt x="534581" y="843940"/>
                </a:lnTo>
                <a:lnTo>
                  <a:pt x="545147" y="793711"/>
                </a:lnTo>
                <a:lnTo>
                  <a:pt x="548792" y="741299"/>
                </a:lnTo>
                <a:close/>
              </a:path>
              <a:path w="981075" h="1013460">
                <a:moveTo>
                  <a:pt x="936028" y="611339"/>
                </a:moveTo>
                <a:lnTo>
                  <a:pt x="926325" y="563473"/>
                </a:lnTo>
                <a:lnTo>
                  <a:pt x="913726" y="516724"/>
                </a:lnTo>
                <a:lnTo>
                  <a:pt x="898347" y="471182"/>
                </a:lnTo>
                <a:lnTo>
                  <a:pt x="880262" y="426935"/>
                </a:lnTo>
                <a:lnTo>
                  <a:pt x="859574" y="384098"/>
                </a:lnTo>
                <a:lnTo>
                  <a:pt x="836396" y="342760"/>
                </a:lnTo>
                <a:lnTo>
                  <a:pt x="810818" y="303022"/>
                </a:lnTo>
                <a:lnTo>
                  <a:pt x="782929" y="264985"/>
                </a:lnTo>
                <a:lnTo>
                  <a:pt x="752843" y="228752"/>
                </a:lnTo>
                <a:lnTo>
                  <a:pt x="720661" y="194411"/>
                </a:lnTo>
                <a:lnTo>
                  <a:pt x="686473" y="162077"/>
                </a:lnTo>
                <a:lnTo>
                  <a:pt x="650367" y="131838"/>
                </a:lnTo>
                <a:lnTo>
                  <a:pt x="612457" y="103797"/>
                </a:lnTo>
                <a:lnTo>
                  <a:pt x="572846" y="78054"/>
                </a:lnTo>
                <a:lnTo>
                  <a:pt x="531622" y="54698"/>
                </a:lnTo>
                <a:lnTo>
                  <a:pt x="488886" y="33845"/>
                </a:lnTo>
                <a:lnTo>
                  <a:pt x="444728" y="15570"/>
                </a:lnTo>
                <a:lnTo>
                  <a:pt x="399262" y="0"/>
                </a:lnTo>
                <a:lnTo>
                  <a:pt x="0" y="0"/>
                </a:lnTo>
                <a:lnTo>
                  <a:pt x="0" y="290944"/>
                </a:lnTo>
                <a:lnTo>
                  <a:pt x="40779" y="277431"/>
                </a:lnTo>
                <a:lnTo>
                  <a:pt x="83045" y="267525"/>
                </a:lnTo>
                <a:lnTo>
                  <a:pt x="126631" y="261429"/>
                </a:lnTo>
                <a:lnTo>
                  <a:pt x="171373" y="259359"/>
                </a:lnTo>
                <a:lnTo>
                  <a:pt x="220573" y="261848"/>
                </a:lnTo>
                <a:lnTo>
                  <a:pt x="268363" y="269163"/>
                </a:lnTo>
                <a:lnTo>
                  <a:pt x="314515" y="281063"/>
                </a:lnTo>
                <a:lnTo>
                  <a:pt x="358762" y="297294"/>
                </a:lnTo>
                <a:lnTo>
                  <a:pt x="400875" y="317614"/>
                </a:lnTo>
                <a:lnTo>
                  <a:pt x="440613" y="341782"/>
                </a:lnTo>
                <a:lnTo>
                  <a:pt x="477710" y="369544"/>
                </a:lnTo>
                <a:lnTo>
                  <a:pt x="511949" y="400672"/>
                </a:lnTo>
                <a:lnTo>
                  <a:pt x="543077" y="434911"/>
                </a:lnTo>
                <a:lnTo>
                  <a:pt x="570839" y="472020"/>
                </a:lnTo>
                <a:lnTo>
                  <a:pt x="595007" y="511759"/>
                </a:lnTo>
                <a:lnTo>
                  <a:pt x="615327" y="553885"/>
                </a:lnTo>
                <a:lnTo>
                  <a:pt x="631545" y="598144"/>
                </a:lnTo>
                <a:lnTo>
                  <a:pt x="643445" y="644296"/>
                </a:lnTo>
                <a:lnTo>
                  <a:pt x="650760" y="692099"/>
                </a:lnTo>
                <a:lnTo>
                  <a:pt x="653249" y="741299"/>
                </a:lnTo>
                <a:lnTo>
                  <a:pt x="650113" y="796417"/>
                </a:lnTo>
                <a:lnTo>
                  <a:pt x="640930" y="849731"/>
                </a:lnTo>
                <a:lnTo>
                  <a:pt x="626046" y="900874"/>
                </a:lnTo>
                <a:lnTo>
                  <a:pt x="605840" y="949540"/>
                </a:lnTo>
                <a:lnTo>
                  <a:pt x="580631" y="995362"/>
                </a:lnTo>
                <a:lnTo>
                  <a:pt x="615454" y="974102"/>
                </a:lnTo>
                <a:lnTo>
                  <a:pt x="652665" y="948740"/>
                </a:lnTo>
                <a:lnTo>
                  <a:pt x="691413" y="919391"/>
                </a:lnTo>
                <a:lnTo>
                  <a:pt x="730872" y="886180"/>
                </a:lnTo>
                <a:lnTo>
                  <a:pt x="770229" y="849210"/>
                </a:lnTo>
                <a:lnTo>
                  <a:pt x="808621" y="808609"/>
                </a:lnTo>
                <a:lnTo>
                  <a:pt x="838174" y="773442"/>
                </a:lnTo>
                <a:lnTo>
                  <a:pt x="866127" y="736053"/>
                </a:lnTo>
                <a:lnTo>
                  <a:pt x="892022" y="696531"/>
                </a:lnTo>
                <a:lnTo>
                  <a:pt x="915466" y="654939"/>
                </a:lnTo>
                <a:lnTo>
                  <a:pt x="936028" y="611339"/>
                </a:lnTo>
                <a:close/>
              </a:path>
              <a:path w="981075" h="1013460">
                <a:moveTo>
                  <a:pt x="981075" y="12"/>
                </a:moveTo>
                <a:lnTo>
                  <a:pt x="645198" y="12"/>
                </a:lnTo>
                <a:lnTo>
                  <a:pt x="684822" y="26962"/>
                </a:lnTo>
                <a:lnTo>
                  <a:pt x="722871" y="55968"/>
                </a:lnTo>
                <a:lnTo>
                  <a:pt x="759256" y="86956"/>
                </a:lnTo>
                <a:lnTo>
                  <a:pt x="793915" y="119849"/>
                </a:lnTo>
                <a:lnTo>
                  <a:pt x="826744" y="154546"/>
                </a:lnTo>
                <a:lnTo>
                  <a:pt x="857681" y="190982"/>
                </a:lnTo>
                <a:lnTo>
                  <a:pt x="886650" y="229082"/>
                </a:lnTo>
                <a:lnTo>
                  <a:pt x="913549" y="268744"/>
                </a:lnTo>
                <a:lnTo>
                  <a:pt x="938301" y="309905"/>
                </a:lnTo>
                <a:lnTo>
                  <a:pt x="960843" y="352475"/>
                </a:lnTo>
                <a:lnTo>
                  <a:pt x="981075" y="396392"/>
                </a:lnTo>
                <a:lnTo>
                  <a:pt x="981075" y="12"/>
                </a:lnTo>
                <a:close/>
              </a:path>
            </a:pathLst>
          </a:custGeom>
          <a:solidFill>
            <a:srgbClr val="EA43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A503E55B-7F39-5348-9A73-33E7C82EDF3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34D4FF5-5FCB-2945-841A-A3CAF61B538E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E644D3A-FF98-2941-85FF-FD3F59C2A8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6774" y="231543"/>
            <a:ext cx="10515600" cy="150682"/>
          </a:xfrm>
        </p:spPr>
        <p:txBody>
          <a:bodyPr/>
          <a:lstStyle/>
          <a:p>
            <a:r>
              <a:rPr lang="fr-FR"/>
              <a:t>Part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4EA1F15D-81F9-434D-A98D-B083F01C90A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0786" y="6115239"/>
            <a:ext cx="11212227" cy="365125"/>
          </a:xfrm>
        </p:spPr>
        <p:txBody>
          <a:bodyPr anchor="b">
            <a:normAutofit/>
          </a:bodyPr>
          <a:lstStyle>
            <a:lvl1pPr marL="0" indent="0">
              <a:buFontTx/>
              <a:buNone/>
              <a:defRPr lang="fr-FR" sz="1000" b="0" kern="1200" cap="none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>
              <a:buFontTx/>
              <a:buNone/>
              <a:defRPr lang="fr-FR" sz="800" b="0" kern="1200" baseline="0" dirty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Source :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032D877-017E-0A4C-A2C6-38DC8335F74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 marL="12700">
              <a:spcBef>
                <a:spcPts val="75"/>
              </a:spcBef>
              <a:tabLst>
                <a:tab pos="3273425" algn="l"/>
              </a:tabLst>
            </a:pPr>
            <a:r>
              <a:rPr lang="fr-FR"/>
              <a:t>TITLE OF THE PRESENTATION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25972475-A296-4480-BB26-8E05A9C54FB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0786" y="5608683"/>
            <a:ext cx="11212227" cy="49712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lang="fr-FR" sz="1200" b="0" kern="1200" cap="none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>
              <a:buFontTx/>
              <a:buNone/>
              <a:defRPr lang="fr-FR" sz="800" b="0" kern="1200" baseline="0" dirty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Risks / disclaimer</a:t>
            </a:r>
          </a:p>
        </p:txBody>
      </p:sp>
      <p:sp>
        <p:nvSpPr>
          <p:cNvPr id="14" name="Espace réservé du texte 6">
            <a:extLst>
              <a:ext uri="{FF2B5EF4-FFF2-40B4-BE49-F238E27FC236}">
                <a16:creationId xmlns:a16="http://schemas.microsoft.com/office/drawing/2014/main" id="{6282190D-9334-4952-9A4B-F7F76FC3DC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68079" y="2082530"/>
            <a:ext cx="10735634" cy="289195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Clr>
                <a:schemeClr val="bg1"/>
              </a:buClr>
              <a:buNone/>
              <a:defRPr lang="fr-FR" sz="1400" b="0" i="0" kern="1200" cap="all" baseline="0" dirty="0" smtClean="0"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Clr>
                <a:schemeClr val="bg1"/>
              </a:buClr>
              <a:buNone/>
              <a:tabLst/>
              <a:defRPr sz="1400"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5" name="Espace réservé du texte 9">
            <a:extLst>
              <a:ext uri="{FF2B5EF4-FFF2-40B4-BE49-F238E27FC236}">
                <a16:creationId xmlns:a16="http://schemas.microsoft.com/office/drawing/2014/main" id="{A71BBAE7-3834-44AC-8EF6-528DA4F8F4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68079" y="2371725"/>
            <a:ext cx="10736323" cy="3227528"/>
          </a:xfrm>
        </p:spPr>
        <p:txBody>
          <a:bodyPr>
            <a:noAutofit/>
          </a:bodyPr>
          <a:lstStyle>
            <a:lvl1pPr marL="285750" indent="-285750">
              <a:buFont typeface="Wingdings" panose="05000000000000000000" pitchFamily="2" charset="2"/>
              <a:buChar char="§"/>
              <a:defRPr lang="fr-FR" sz="1400" b="0" i="0" kern="1200" spc="10" dirty="0" smtClean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985492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+ 2 colonnes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7">
            <a:extLst>
              <a:ext uri="{FF2B5EF4-FFF2-40B4-BE49-F238E27FC236}">
                <a16:creationId xmlns:a16="http://schemas.microsoft.com/office/drawing/2014/main" id="{CFCB5185-3C9F-1141-AC80-AF9D43415CFB}"/>
              </a:ext>
            </a:extLst>
          </p:cNvPr>
          <p:cNvSpPr>
            <a:spLocks noChangeAspect="1"/>
          </p:cNvSpPr>
          <p:nvPr userDrawn="1"/>
        </p:nvSpPr>
        <p:spPr>
          <a:xfrm>
            <a:off x="11408107" y="293136"/>
            <a:ext cx="174248" cy="180000"/>
          </a:xfrm>
          <a:custGeom>
            <a:avLst/>
            <a:gdLst/>
            <a:ahLst/>
            <a:cxnLst/>
            <a:rect l="l" t="t" r="r" b="b"/>
            <a:pathLst>
              <a:path w="981075" h="1013460">
                <a:moveTo>
                  <a:pt x="548792" y="741299"/>
                </a:moveTo>
                <a:lnTo>
                  <a:pt x="545846" y="694016"/>
                </a:lnTo>
                <a:lnTo>
                  <a:pt x="537235" y="648474"/>
                </a:lnTo>
                <a:lnTo>
                  <a:pt x="523341" y="605015"/>
                </a:lnTo>
                <a:lnTo>
                  <a:pt x="504494" y="564007"/>
                </a:lnTo>
                <a:lnTo>
                  <a:pt x="481076" y="525805"/>
                </a:lnTo>
                <a:lnTo>
                  <a:pt x="453415" y="490753"/>
                </a:lnTo>
                <a:lnTo>
                  <a:pt x="421894" y="459219"/>
                </a:lnTo>
                <a:lnTo>
                  <a:pt x="386842" y="431571"/>
                </a:lnTo>
                <a:lnTo>
                  <a:pt x="348640" y="408139"/>
                </a:lnTo>
                <a:lnTo>
                  <a:pt x="307632" y="389293"/>
                </a:lnTo>
                <a:lnTo>
                  <a:pt x="264185" y="375399"/>
                </a:lnTo>
                <a:lnTo>
                  <a:pt x="218643" y="366788"/>
                </a:lnTo>
                <a:lnTo>
                  <a:pt x="171361" y="363842"/>
                </a:lnTo>
                <a:lnTo>
                  <a:pt x="125882" y="366585"/>
                </a:lnTo>
                <a:lnTo>
                  <a:pt x="82003" y="374586"/>
                </a:lnTo>
                <a:lnTo>
                  <a:pt x="40030" y="387502"/>
                </a:lnTo>
                <a:lnTo>
                  <a:pt x="292" y="405015"/>
                </a:lnTo>
                <a:lnTo>
                  <a:pt x="4381" y="462305"/>
                </a:lnTo>
                <a:lnTo>
                  <a:pt x="14389" y="517486"/>
                </a:lnTo>
                <a:lnTo>
                  <a:pt x="29692" y="570484"/>
                </a:lnTo>
                <a:lnTo>
                  <a:pt x="49695" y="621182"/>
                </a:lnTo>
                <a:lnTo>
                  <a:pt x="73774" y="669480"/>
                </a:lnTo>
                <a:lnTo>
                  <a:pt x="101307" y="715276"/>
                </a:lnTo>
                <a:lnTo>
                  <a:pt x="131711" y="758469"/>
                </a:lnTo>
                <a:lnTo>
                  <a:pt x="164350" y="798957"/>
                </a:lnTo>
                <a:lnTo>
                  <a:pt x="198628" y="836637"/>
                </a:lnTo>
                <a:lnTo>
                  <a:pt x="233921" y="871410"/>
                </a:lnTo>
                <a:lnTo>
                  <a:pt x="269608" y="903160"/>
                </a:lnTo>
                <a:lnTo>
                  <a:pt x="305104" y="931811"/>
                </a:lnTo>
                <a:lnTo>
                  <a:pt x="339788" y="957224"/>
                </a:lnTo>
                <a:lnTo>
                  <a:pt x="373037" y="979335"/>
                </a:lnTo>
                <a:lnTo>
                  <a:pt x="432790" y="1013180"/>
                </a:lnTo>
                <a:lnTo>
                  <a:pt x="466178" y="976591"/>
                </a:lnTo>
                <a:lnTo>
                  <a:pt x="494601" y="935863"/>
                </a:lnTo>
                <a:lnTo>
                  <a:pt x="517563" y="891476"/>
                </a:lnTo>
                <a:lnTo>
                  <a:pt x="534581" y="843940"/>
                </a:lnTo>
                <a:lnTo>
                  <a:pt x="545147" y="793711"/>
                </a:lnTo>
                <a:lnTo>
                  <a:pt x="548792" y="741299"/>
                </a:lnTo>
                <a:close/>
              </a:path>
              <a:path w="981075" h="1013460">
                <a:moveTo>
                  <a:pt x="936028" y="611339"/>
                </a:moveTo>
                <a:lnTo>
                  <a:pt x="926325" y="563473"/>
                </a:lnTo>
                <a:lnTo>
                  <a:pt x="913726" y="516724"/>
                </a:lnTo>
                <a:lnTo>
                  <a:pt x="898347" y="471182"/>
                </a:lnTo>
                <a:lnTo>
                  <a:pt x="880262" y="426935"/>
                </a:lnTo>
                <a:lnTo>
                  <a:pt x="859574" y="384098"/>
                </a:lnTo>
                <a:lnTo>
                  <a:pt x="836396" y="342760"/>
                </a:lnTo>
                <a:lnTo>
                  <a:pt x="810818" y="303022"/>
                </a:lnTo>
                <a:lnTo>
                  <a:pt x="782929" y="264985"/>
                </a:lnTo>
                <a:lnTo>
                  <a:pt x="752843" y="228752"/>
                </a:lnTo>
                <a:lnTo>
                  <a:pt x="720661" y="194411"/>
                </a:lnTo>
                <a:lnTo>
                  <a:pt x="686473" y="162077"/>
                </a:lnTo>
                <a:lnTo>
                  <a:pt x="650367" y="131838"/>
                </a:lnTo>
                <a:lnTo>
                  <a:pt x="612457" y="103797"/>
                </a:lnTo>
                <a:lnTo>
                  <a:pt x="572846" y="78054"/>
                </a:lnTo>
                <a:lnTo>
                  <a:pt x="531622" y="54698"/>
                </a:lnTo>
                <a:lnTo>
                  <a:pt x="488886" y="33845"/>
                </a:lnTo>
                <a:lnTo>
                  <a:pt x="444728" y="15570"/>
                </a:lnTo>
                <a:lnTo>
                  <a:pt x="399262" y="0"/>
                </a:lnTo>
                <a:lnTo>
                  <a:pt x="0" y="0"/>
                </a:lnTo>
                <a:lnTo>
                  <a:pt x="0" y="290944"/>
                </a:lnTo>
                <a:lnTo>
                  <a:pt x="40779" y="277431"/>
                </a:lnTo>
                <a:lnTo>
                  <a:pt x="83045" y="267525"/>
                </a:lnTo>
                <a:lnTo>
                  <a:pt x="126631" y="261429"/>
                </a:lnTo>
                <a:lnTo>
                  <a:pt x="171373" y="259359"/>
                </a:lnTo>
                <a:lnTo>
                  <a:pt x="220573" y="261848"/>
                </a:lnTo>
                <a:lnTo>
                  <a:pt x="268363" y="269163"/>
                </a:lnTo>
                <a:lnTo>
                  <a:pt x="314515" y="281063"/>
                </a:lnTo>
                <a:lnTo>
                  <a:pt x="358762" y="297294"/>
                </a:lnTo>
                <a:lnTo>
                  <a:pt x="400875" y="317614"/>
                </a:lnTo>
                <a:lnTo>
                  <a:pt x="440613" y="341782"/>
                </a:lnTo>
                <a:lnTo>
                  <a:pt x="477710" y="369544"/>
                </a:lnTo>
                <a:lnTo>
                  <a:pt x="511949" y="400672"/>
                </a:lnTo>
                <a:lnTo>
                  <a:pt x="543077" y="434911"/>
                </a:lnTo>
                <a:lnTo>
                  <a:pt x="570839" y="472020"/>
                </a:lnTo>
                <a:lnTo>
                  <a:pt x="595007" y="511759"/>
                </a:lnTo>
                <a:lnTo>
                  <a:pt x="615327" y="553885"/>
                </a:lnTo>
                <a:lnTo>
                  <a:pt x="631545" y="598144"/>
                </a:lnTo>
                <a:lnTo>
                  <a:pt x="643445" y="644296"/>
                </a:lnTo>
                <a:lnTo>
                  <a:pt x="650760" y="692099"/>
                </a:lnTo>
                <a:lnTo>
                  <a:pt x="653249" y="741299"/>
                </a:lnTo>
                <a:lnTo>
                  <a:pt x="650113" y="796417"/>
                </a:lnTo>
                <a:lnTo>
                  <a:pt x="640930" y="849731"/>
                </a:lnTo>
                <a:lnTo>
                  <a:pt x="626046" y="900874"/>
                </a:lnTo>
                <a:lnTo>
                  <a:pt x="605840" y="949540"/>
                </a:lnTo>
                <a:lnTo>
                  <a:pt x="580631" y="995362"/>
                </a:lnTo>
                <a:lnTo>
                  <a:pt x="615454" y="974102"/>
                </a:lnTo>
                <a:lnTo>
                  <a:pt x="652665" y="948740"/>
                </a:lnTo>
                <a:lnTo>
                  <a:pt x="691413" y="919391"/>
                </a:lnTo>
                <a:lnTo>
                  <a:pt x="730872" y="886180"/>
                </a:lnTo>
                <a:lnTo>
                  <a:pt x="770229" y="849210"/>
                </a:lnTo>
                <a:lnTo>
                  <a:pt x="808621" y="808609"/>
                </a:lnTo>
                <a:lnTo>
                  <a:pt x="838174" y="773442"/>
                </a:lnTo>
                <a:lnTo>
                  <a:pt x="866127" y="736053"/>
                </a:lnTo>
                <a:lnTo>
                  <a:pt x="892022" y="696531"/>
                </a:lnTo>
                <a:lnTo>
                  <a:pt x="915466" y="654939"/>
                </a:lnTo>
                <a:lnTo>
                  <a:pt x="936028" y="611339"/>
                </a:lnTo>
                <a:close/>
              </a:path>
              <a:path w="981075" h="1013460">
                <a:moveTo>
                  <a:pt x="981075" y="12"/>
                </a:moveTo>
                <a:lnTo>
                  <a:pt x="645198" y="12"/>
                </a:lnTo>
                <a:lnTo>
                  <a:pt x="684822" y="26962"/>
                </a:lnTo>
                <a:lnTo>
                  <a:pt x="722871" y="55968"/>
                </a:lnTo>
                <a:lnTo>
                  <a:pt x="759256" y="86956"/>
                </a:lnTo>
                <a:lnTo>
                  <a:pt x="793915" y="119849"/>
                </a:lnTo>
                <a:lnTo>
                  <a:pt x="826744" y="154546"/>
                </a:lnTo>
                <a:lnTo>
                  <a:pt x="857681" y="190982"/>
                </a:lnTo>
                <a:lnTo>
                  <a:pt x="886650" y="229082"/>
                </a:lnTo>
                <a:lnTo>
                  <a:pt x="913549" y="268744"/>
                </a:lnTo>
                <a:lnTo>
                  <a:pt x="938301" y="309905"/>
                </a:lnTo>
                <a:lnTo>
                  <a:pt x="960843" y="352475"/>
                </a:lnTo>
                <a:lnTo>
                  <a:pt x="981075" y="396392"/>
                </a:lnTo>
                <a:lnTo>
                  <a:pt x="981075" y="12"/>
                </a:lnTo>
                <a:close/>
              </a:path>
            </a:pathLst>
          </a:custGeom>
          <a:solidFill>
            <a:srgbClr val="EA43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A503E55B-7F39-5348-9A73-33E7C82EDF3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34D4FF5-5FCB-2945-841A-A3CAF61B538E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E644D3A-FF98-2941-85FF-FD3F59C2A8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547" y="308526"/>
            <a:ext cx="10515600" cy="150682"/>
          </a:xfrm>
        </p:spPr>
        <p:txBody>
          <a:bodyPr/>
          <a:lstStyle/>
          <a:p>
            <a:r>
              <a:rPr lang="fr-FR"/>
              <a:t>Part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470CE7E-36F7-D840-B2A8-0AF3D78CF71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68769" y="2079947"/>
            <a:ext cx="5189718" cy="28225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Clr>
                <a:schemeClr val="bg1"/>
              </a:buClr>
              <a:buNone/>
              <a:defRPr lang="fr-FR" sz="1400" b="0" i="0" kern="1200" cap="all" baseline="0" dirty="0"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177800" indent="-177800">
              <a:lnSpc>
                <a:spcPct val="100000"/>
              </a:lnSpc>
              <a:spcAft>
                <a:spcPts val="600"/>
              </a:spcAft>
              <a:buClrTx/>
              <a:tabLst/>
              <a:defRPr sz="1400"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5" name="Espace réservé du texte 7">
            <a:extLst>
              <a:ext uri="{FF2B5EF4-FFF2-40B4-BE49-F238E27FC236}">
                <a16:creationId xmlns:a16="http://schemas.microsoft.com/office/drawing/2014/main" id="{FB551C77-291E-614F-B576-BBB89752B4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769" y="473136"/>
            <a:ext cx="10735633" cy="767187"/>
          </a:xfrm>
          <a:prstGeom prst="rect">
            <a:avLst/>
          </a:prstGeom>
        </p:spPr>
        <p:txBody>
          <a:bodyPr anchor="b">
            <a:noAutofit/>
          </a:bodyPr>
          <a:lstStyle>
            <a:lvl1pPr marL="12700" marR="0" indent="0" algn="l" defTabSz="914400" rtl="0" eaLnBrk="1" fontAlgn="auto" latinLnBrk="0" hangingPunct="1">
              <a:lnSpc>
                <a:spcPts val="5855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fr-FR" sz="3000" b="0" i="1" u="none" strike="noStrike" kern="0" cap="none" spc="-25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bre Baskerville" panose="02000000000000000000" pitchFamily="2" charset="0"/>
                <a:ea typeface="+mj-ea"/>
                <a:cs typeface="Libre Baskerville" panose="02000000000000000000" pitchFamily="2" charset="0"/>
              </a:defRPr>
            </a:lvl1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16" name="Espace réservé du texte 11">
            <a:extLst>
              <a:ext uri="{FF2B5EF4-FFF2-40B4-BE49-F238E27FC236}">
                <a16:creationId xmlns:a16="http://schemas.microsoft.com/office/drawing/2014/main" id="{C2D04649-17EC-A246-AB01-F3D78656CA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8769" y="1175009"/>
            <a:ext cx="11316921" cy="7195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kumimoji="0" lang="fr-FR" sz="3000" b="0" i="0" u="none" strike="noStrike" kern="0" cap="all" spc="-5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ato-Light"/>
                <a:ea typeface="+mj-ea"/>
                <a:cs typeface="Lato-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0A9E0BB6-5CC4-0146-8964-7F9F771313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0786" y="6115239"/>
            <a:ext cx="11212227" cy="365125"/>
          </a:xfrm>
        </p:spPr>
        <p:txBody>
          <a:bodyPr anchor="b">
            <a:normAutofit/>
          </a:bodyPr>
          <a:lstStyle>
            <a:lvl1pPr marL="0" indent="0">
              <a:buFontTx/>
              <a:buNone/>
              <a:defRPr lang="fr-FR" sz="1000" b="0" kern="1200" cap="none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>
              <a:buFontTx/>
              <a:buNone/>
              <a:defRPr lang="fr-FR" sz="800" b="0" kern="1200" baseline="0" dirty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Source :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5791252-19AA-2D46-96EA-A9A2314357A0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pPr marL="12700">
              <a:spcBef>
                <a:spcPts val="75"/>
              </a:spcBef>
              <a:tabLst>
                <a:tab pos="3273425" algn="l"/>
              </a:tabLst>
            </a:pPr>
            <a:r>
              <a:rPr lang="fr-FR"/>
              <a:t>TITLE OF THE PRESENTATION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6A8BBC25-FD8B-4B4D-817D-3C38776572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0786" y="5608683"/>
            <a:ext cx="11212227" cy="49712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lang="fr-FR" sz="1200" b="0" kern="1200" cap="none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>
              <a:buFontTx/>
              <a:buNone/>
              <a:defRPr lang="fr-FR" sz="800" b="0" kern="1200" baseline="0" dirty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Risks / disclaimer</a:t>
            </a:r>
          </a:p>
        </p:txBody>
      </p:sp>
      <p:sp>
        <p:nvSpPr>
          <p:cNvPr id="17" name="Espace réservé du texte 6">
            <a:extLst>
              <a:ext uri="{FF2B5EF4-FFF2-40B4-BE49-F238E27FC236}">
                <a16:creationId xmlns:a16="http://schemas.microsoft.com/office/drawing/2014/main" id="{EDF2D9BC-6D0F-488B-A4DC-57DAB613499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825347" y="2079947"/>
            <a:ext cx="5189718" cy="28225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Clr>
                <a:schemeClr val="bg1"/>
              </a:buClr>
              <a:buNone/>
              <a:defRPr lang="fr-FR" sz="1400" b="0" i="0" kern="1200" cap="all" baseline="0" dirty="0"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177800" indent="-177800">
              <a:lnSpc>
                <a:spcPct val="100000"/>
              </a:lnSpc>
              <a:spcAft>
                <a:spcPts val="600"/>
              </a:spcAft>
              <a:buClrTx/>
              <a:tabLst/>
              <a:defRPr sz="1400"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8" name="Espace réservé du texte 9">
            <a:extLst>
              <a:ext uri="{FF2B5EF4-FFF2-40B4-BE49-F238E27FC236}">
                <a16:creationId xmlns:a16="http://schemas.microsoft.com/office/drawing/2014/main" id="{081B6C46-81EF-4BF0-A9F6-18B69E16F9A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68079" y="2371725"/>
            <a:ext cx="5189719" cy="3227528"/>
          </a:xfrm>
        </p:spPr>
        <p:txBody>
          <a:bodyPr>
            <a:noAutofit/>
          </a:bodyPr>
          <a:lstStyle>
            <a:lvl1pPr marL="285750" indent="-285750">
              <a:buFont typeface="Wingdings" panose="05000000000000000000" pitchFamily="2" charset="2"/>
              <a:buChar char="§"/>
              <a:defRPr lang="fr-FR" sz="1400" b="0" i="0" kern="1200" spc="10" dirty="0" smtClean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Espace réservé du texte 9">
            <a:extLst>
              <a:ext uri="{FF2B5EF4-FFF2-40B4-BE49-F238E27FC236}">
                <a16:creationId xmlns:a16="http://schemas.microsoft.com/office/drawing/2014/main" id="{E0CEEEB7-C918-4E12-8700-F94CB132DC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825346" y="2371725"/>
            <a:ext cx="5189719" cy="3227528"/>
          </a:xfrm>
        </p:spPr>
        <p:txBody>
          <a:bodyPr>
            <a:noAutofit/>
          </a:bodyPr>
          <a:lstStyle>
            <a:lvl1pPr marL="285750" indent="-285750">
              <a:buFont typeface="Wingdings" panose="05000000000000000000" pitchFamily="2" charset="2"/>
              <a:buChar char="§"/>
              <a:defRPr lang="fr-FR" sz="1400" b="0" i="0" kern="1200" spc="10" dirty="0" smtClean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928177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+ 3 colonnes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7">
            <a:extLst>
              <a:ext uri="{FF2B5EF4-FFF2-40B4-BE49-F238E27FC236}">
                <a16:creationId xmlns:a16="http://schemas.microsoft.com/office/drawing/2014/main" id="{CFCB5185-3C9F-1141-AC80-AF9D43415CFB}"/>
              </a:ext>
            </a:extLst>
          </p:cNvPr>
          <p:cNvSpPr>
            <a:spLocks noChangeAspect="1"/>
          </p:cNvSpPr>
          <p:nvPr userDrawn="1"/>
        </p:nvSpPr>
        <p:spPr>
          <a:xfrm>
            <a:off x="11408107" y="293136"/>
            <a:ext cx="174248" cy="180000"/>
          </a:xfrm>
          <a:custGeom>
            <a:avLst/>
            <a:gdLst/>
            <a:ahLst/>
            <a:cxnLst/>
            <a:rect l="l" t="t" r="r" b="b"/>
            <a:pathLst>
              <a:path w="981075" h="1013460">
                <a:moveTo>
                  <a:pt x="548792" y="741299"/>
                </a:moveTo>
                <a:lnTo>
                  <a:pt x="545846" y="694016"/>
                </a:lnTo>
                <a:lnTo>
                  <a:pt x="537235" y="648474"/>
                </a:lnTo>
                <a:lnTo>
                  <a:pt x="523341" y="605015"/>
                </a:lnTo>
                <a:lnTo>
                  <a:pt x="504494" y="564007"/>
                </a:lnTo>
                <a:lnTo>
                  <a:pt x="481076" y="525805"/>
                </a:lnTo>
                <a:lnTo>
                  <a:pt x="453415" y="490753"/>
                </a:lnTo>
                <a:lnTo>
                  <a:pt x="421894" y="459219"/>
                </a:lnTo>
                <a:lnTo>
                  <a:pt x="386842" y="431571"/>
                </a:lnTo>
                <a:lnTo>
                  <a:pt x="348640" y="408139"/>
                </a:lnTo>
                <a:lnTo>
                  <a:pt x="307632" y="389293"/>
                </a:lnTo>
                <a:lnTo>
                  <a:pt x="264185" y="375399"/>
                </a:lnTo>
                <a:lnTo>
                  <a:pt x="218643" y="366788"/>
                </a:lnTo>
                <a:lnTo>
                  <a:pt x="171361" y="363842"/>
                </a:lnTo>
                <a:lnTo>
                  <a:pt x="125882" y="366585"/>
                </a:lnTo>
                <a:lnTo>
                  <a:pt x="82003" y="374586"/>
                </a:lnTo>
                <a:lnTo>
                  <a:pt x="40030" y="387502"/>
                </a:lnTo>
                <a:lnTo>
                  <a:pt x="292" y="405015"/>
                </a:lnTo>
                <a:lnTo>
                  <a:pt x="4381" y="462305"/>
                </a:lnTo>
                <a:lnTo>
                  <a:pt x="14389" y="517486"/>
                </a:lnTo>
                <a:lnTo>
                  <a:pt x="29692" y="570484"/>
                </a:lnTo>
                <a:lnTo>
                  <a:pt x="49695" y="621182"/>
                </a:lnTo>
                <a:lnTo>
                  <a:pt x="73774" y="669480"/>
                </a:lnTo>
                <a:lnTo>
                  <a:pt x="101307" y="715276"/>
                </a:lnTo>
                <a:lnTo>
                  <a:pt x="131711" y="758469"/>
                </a:lnTo>
                <a:lnTo>
                  <a:pt x="164350" y="798957"/>
                </a:lnTo>
                <a:lnTo>
                  <a:pt x="198628" y="836637"/>
                </a:lnTo>
                <a:lnTo>
                  <a:pt x="233921" y="871410"/>
                </a:lnTo>
                <a:lnTo>
                  <a:pt x="269608" y="903160"/>
                </a:lnTo>
                <a:lnTo>
                  <a:pt x="305104" y="931811"/>
                </a:lnTo>
                <a:lnTo>
                  <a:pt x="339788" y="957224"/>
                </a:lnTo>
                <a:lnTo>
                  <a:pt x="373037" y="979335"/>
                </a:lnTo>
                <a:lnTo>
                  <a:pt x="432790" y="1013180"/>
                </a:lnTo>
                <a:lnTo>
                  <a:pt x="466178" y="976591"/>
                </a:lnTo>
                <a:lnTo>
                  <a:pt x="494601" y="935863"/>
                </a:lnTo>
                <a:lnTo>
                  <a:pt x="517563" y="891476"/>
                </a:lnTo>
                <a:lnTo>
                  <a:pt x="534581" y="843940"/>
                </a:lnTo>
                <a:lnTo>
                  <a:pt x="545147" y="793711"/>
                </a:lnTo>
                <a:lnTo>
                  <a:pt x="548792" y="741299"/>
                </a:lnTo>
                <a:close/>
              </a:path>
              <a:path w="981075" h="1013460">
                <a:moveTo>
                  <a:pt x="936028" y="611339"/>
                </a:moveTo>
                <a:lnTo>
                  <a:pt x="926325" y="563473"/>
                </a:lnTo>
                <a:lnTo>
                  <a:pt x="913726" y="516724"/>
                </a:lnTo>
                <a:lnTo>
                  <a:pt x="898347" y="471182"/>
                </a:lnTo>
                <a:lnTo>
                  <a:pt x="880262" y="426935"/>
                </a:lnTo>
                <a:lnTo>
                  <a:pt x="859574" y="384098"/>
                </a:lnTo>
                <a:lnTo>
                  <a:pt x="836396" y="342760"/>
                </a:lnTo>
                <a:lnTo>
                  <a:pt x="810818" y="303022"/>
                </a:lnTo>
                <a:lnTo>
                  <a:pt x="782929" y="264985"/>
                </a:lnTo>
                <a:lnTo>
                  <a:pt x="752843" y="228752"/>
                </a:lnTo>
                <a:lnTo>
                  <a:pt x="720661" y="194411"/>
                </a:lnTo>
                <a:lnTo>
                  <a:pt x="686473" y="162077"/>
                </a:lnTo>
                <a:lnTo>
                  <a:pt x="650367" y="131838"/>
                </a:lnTo>
                <a:lnTo>
                  <a:pt x="612457" y="103797"/>
                </a:lnTo>
                <a:lnTo>
                  <a:pt x="572846" y="78054"/>
                </a:lnTo>
                <a:lnTo>
                  <a:pt x="531622" y="54698"/>
                </a:lnTo>
                <a:lnTo>
                  <a:pt x="488886" y="33845"/>
                </a:lnTo>
                <a:lnTo>
                  <a:pt x="444728" y="15570"/>
                </a:lnTo>
                <a:lnTo>
                  <a:pt x="399262" y="0"/>
                </a:lnTo>
                <a:lnTo>
                  <a:pt x="0" y="0"/>
                </a:lnTo>
                <a:lnTo>
                  <a:pt x="0" y="290944"/>
                </a:lnTo>
                <a:lnTo>
                  <a:pt x="40779" y="277431"/>
                </a:lnTo>
                <a:lnTo>
                  <a:pt x="83045" y="267525"/>
                </a:lnTo>
                <a:lnTo>
                  <a:pt x="126631" y="261429"/>
                </a:lnTo>
                <a:lnTo>
                  <a:pt x="171373" y="259359"/>
                </a:lnTo>
                <a:lnTo>
                  <a:pt x="220573" y="261848"/>
                </a:lnTo>
                <a:lnTo>
                  <a:pt x="268363" y="269163"/>
                </a:lnTo>
                <a:lnTo>
                  <a:pt x="314515" y="281063"/>
                </a:lnTo>
                <a:lnTo>
                  <a:pt x="358762" y="297294"/>
                </a:lnTo>
                <a:lnTo>
                  <a:pt x="400875" y="317614"/>
                </a:lnTo>
                <a:lnTo>
                  <a:pt x="440613" y="341782"/>
                </a:lnTo>
                <a:lnTo>
                  <a:pt x="477710" y="369544"/>
                </a:lnTo>
                <a:lnTo>
                  <a:pt x="511949" y="400672"/>
                </a:lnTo>
                <a:lnTo>
                  <a:pt x="543077" y="434911"/>
                </a:lnTo>
                <a:lnTo>
                  <a:pt x="570839" y="472020"/>
                </a:lnTo>
                <a:lnTo>
                  <a:pt x="595007" y="511759"/>
                </a:lnTo>
                <a:lnTo>
                  <a:pt x="615327" y="553885"/>
                </a:lnTo>
                <a:lnTo>
                  <a:pt x="631545" y="598144"/>
                </a:lnTo>
                <a:lnTo>
                  <a:pt x="643445" y="644296"/>
                </a:lnTo>
                <a:lnTo>
                  <a:pt x="650760" y="692099"/>
                </a:lnTo>
                <a:lnTo>
                  <a:pt x="653249" y="741299"/>
                </a:lnTo>
                <a:lnTo>
                  <a:pt x="650113" y="796417"/>
                </a:lnTo>
                <a:lnTo>
                  <a:pt x="640930" y="849731"/>
                </a:lnTo>
                <a:lnTo>
                  <a:pt x="626046" y="900874"/>
                </a:lnTo>
                <a:lnTo>
                  <a:pt x="605840" y="949540"/>
                </a:lnTo>
                <a:lnTo>
                  <a:pt x="580631" y="995362"/>
                </a:lnTo>
                <a:lnTo>
                  <a:pt x="615454" y="974102"/>
                </a:lnTo>
                <a:lnTo>
                  <a:pt x="652665" y="948740"/>
                </a:lnTo>
                <a:lnTo>
                  <a:pt x="691413" y="919391"/>
                </a:lnTo>
                <a:lnTo>
                  <a:pt x="730872" y="886180"/>
                </a:lnTo>
                <a:lnTo>
                  <a:pt x="770229" y="849210"/>
                </a:lnTo>
                <a:lnTo>
                  <a:pt x="808621" y="808609"/>
                </a:lnTo>
                <a:lnTo>
                  <a:pt x="838174" y="773442"/>
                </a:lnTo>
                <a:lnTo>
                  <a:pt x="866127" y="736053"/>
                </a:lnTo>
                <a:lnTo>
                  <a:pt x="892022" y="696531"/>
                </a:lnTo>
                <a:lnTo>
                  <a:pt x="915466" y="654939"/>
                </a:lnTo>
                <a:lnTo>
                  <a:pt x="936028" y="611339"/>
                </a:lnTo>
                <a:close/>
              </a:path>
              <a:path w="981075" h="1013460">
                <a:moveTo>
                  <a:pt x="981075" y="12"/>
                </a:moveTo>
                <a:lnTo>
                  <a:pt x="645198" y="12"/>
                </a:lnTo>
                <a:lnTo>
                  <a:pt x="684822" y="26962"/>
                </a:lnTo>
                <a:lnTo>
                  <a:pt x="722871" y="55968"/>
                </a:lnTo>
                <a:lnTo>
                  <a:pt x="759256" y="86956"/>
                </a:lnTo>
                <a:lnTo>
                  <a:pt x="793915" y="119849"/>
                </a:lnTo>
                <a:lnTo>
                  <a:pt x="826744" y="154546"/>
                </a:lnTo>
                <a:lnTo>
                  <a:pt x="857681" y="190982"/>
                </a:lnTo>
                <a:lnTo>
                  <a:pt x="886650" y="229082"/>
                </a:lnTo>
                <a:lnTo>
                  <a:pt x="913549" y="268744"/>
                </a:lnTo>
                <a:lnTo>
                  <a:pt x="938301" y="309905"/>
                </a:lnTo>
                <a:lnTo>
                  <a:pt x="960843" y="352475"/>
                </a:lnTo>
                <a:lnTo>
                  <a:pt x="981075" y="396392"/>
                </a:lnTo>
                <a:lnTo>
                  <a:pt x="981075" y="12"/>
                </a:lnTo>
                <a:close/>
              </a:path>
            </a:pathLst>
          </a:custGeom>
          <a:solidFill>
            <a:srgbClr val="EA43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A503E55B-7F39-5348-9A73-33E7C82EDF3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34D4FF5-5FCB-2945-841A-A3CAF61B538E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E644D3A-FF98-2941-85FF-FD3F59C2A8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547" y="308526"/>
            <a:ext cx="10515600" cy="150682"/>
          </a:xfrm>
        </p:spPr>
        <p:txBody>
          <a:bodyPr/>
          <a:lstStyle/>
          <a:p>
            <a:r>
              <a:rPr lang="fr-FR"/>
              <a:t>Part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15" name="Espace réservé du texte 7">
            <a:extLst>
              <a:ext uri="{FF2B5EF4-FFF2-40B4-BE49-F238E27FC236}">
                <a16:creationId xmlns:a16="http://schemas.microsoft.com/office/drawing/2014/main" id="{FB551C77-291E-614F-B576-BBB89752B4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769" y="473136"/>
            <a:ext cx="10735633" cy="767187"/>
          </a:xfrm>
          <a:prstGeom prst="rect">
            <a:avLst/>
          </a:prstGeom>
        </p:spPr>
        <p:txBody>
          <a:bodyPr anchor="b">
            <a:noAutofit/>
          </a:bodyPr>
          <a:lstStyle>
            <a:lvl1pPr marL="12700" marR="0" indent="0" algn="l" defTabSz="914400" rtl="0" eaLnBrk="1" fontAlgn="auto" latinLnBrk="0" hangingPunct="1">
              <a:lnSpc>
                <a:spcPts val="5855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fr-FR" sz="3000" b="0" i="1" u="none" strike="noStrike" kern="0" cap="none" spc="-25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bre Baskerville" panose="02000000000000000000" pitchFamily="2" charset="0"/>
                <a:ea typeface="+mj-ea"/>
                <a:cs typeface="Libre Baskerville" panose="02000000000000000000" pitchFamily="2" charset="0"/>
              </a:defRPr>
            </a:lvl1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16" name="Espace réservé du texte 11">
            <a:extLst>
              <a:ext uri="{FF2B5EF4-FFF2-40B4-BE49-F238E27FC236}">
                <a16:creationId xmlns:a16="http://schemas.microsoft.com/office/drawing/2014/main" id="{C2D04649-17EC-A246-AB01-F3D78656CA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8769" y="1175009"/>
            <a:ext cx="11316921" cy="7195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kumimoji="0" lang="fr-FR" sz="3000" b="0" i="0" u="none" strike="noStrike" kern="0" cap="all" spc="-5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ato-Light"/>
                <a:ea typeface="+mj-ea"/>
                <a:cs typeface="Lato-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DF619C54-BF17-884E-864F-A67747FA545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0786" y="6115239"/>
            <a:ext cx="11212227" cy="365125"/>
          </a:xfrm>
        </p:spPr>
        <p:txBody>
          <a:bodyPr anchor="b">
            <a:normAutofit/>
          </a:bodyPr>
          <a:lstStyle>
            <a:lvl1pPr marL="0" indent="0">
              <a:buFontTx/>
              <a:buNone/>
              <a:defRPr lang="fr-FR" sz="1000" b="0" kern="1200" cap="none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>
              <a:buFontTx/>
              <a:buNone/>
              <a:defRPr lang="fr-FR" sz="800" b="0" kern="1200" baseline="0" dirty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Source :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E266248-1F11-FB41-A84F-FF0D34953E6D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pPr marL="12700">
              <a:spcBef>
                <a:spcPts val="75"/>
              </a:spcBef>
              <a:tabLst>
                <a:tab pos="3273425" algn="l"/>
              </a:tabLst>
            </a:pPr>
            <a:r>
              <a:rPr lang="fr-FR"/>
              <a:t>TITLE OF THE PRESENTATION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6B2B918E-D6BD-421E-AE95-A39CEEF94F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0786" y="5608683"/>
            <a:ext cx="11212227" cy="49712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lang="fr-FR" sz="1200" b="0" kern="1200" cap="none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>
              <a:buFontTx/>
              <a:buNone/>
              <a:defRPr lang="fr-FR" sz="800" b="0" kern="1200" baseline="0" dirty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Risks / disclaimer</a:t>
            </a:r>
          </a:p>
        </p:txBody>
      </p:sp>
      <p:sp>
        <p:nvSpPr>
          <p:cNvPr id="14" name="Espace réservé du texte 6">
            <a:extLst>
              <a:ext uri="{FF2B5EF4-FFF2-40B4-BE49-F238E27FC236}">
                <a16:creationId xmlns:a16="http://schemas.microsoft.com/office/drawing/2014/main" id="{7B357D02-D26F-4EF0-B2A4-401A2E5922D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8769" y="2079948"/>
            <a:ext cx="3288666" cy="497126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600"/>
              </a:spcAft>
              <a:buClr>
                <a:schemeClr val="bg1"/>
              </a:buClr>
              <a:buNone/>
              <a:defRPr lang="fr-FR" sz="1400" b="0" i="0" kern="1200" cap="all" baseline="0" dirty="0"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177800" indent="-177800">
              <a:lnSpc>
                <a:spcPct val="100000"/>
              </a:lnSpc>
              <a:spcAft>
                <a:spcPts val="600"/>
              </a:spcAft>
              <a:buClrTx/>
              <a:tabLst/>
              <a:defRPr sz="1400"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Espace réservé du texte 6">
            <a:extLst>
              <a:ext uri="{FF2B5EF4-FFF2-40B4-BE49-F238E27FC236}">
                <a16:creationId xmlns:a16="http://schemas.microsoft.com/office/drawing/2014/main" id="{FCDB20BE-1416-46FD-9FE1-1B789720FB0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037469" y="2079948"/>
            <a:ext cx="3288666" cy="497126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600"/>
              </a:spcAft>
              <a:buClr>
                <a:schemeClr val="bg1"/>
              </a:buClr>
              <a:buNone/>
              <a:defRPr lang="fr-FR" sz="1400" b="0" i="0" kern="1200" cap="all" baseline="0" dirty="0"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177800" indent="-177800">
              <a:lnSpc>
                <a:spcPct val="100000"/>
              </a:lnSpc>
              <a:spcAft>
                <a:spcPts val="600"/>
              </a:spcAft>
              <a:buClrTx/>
              <a:tabLst/>
              <a:defRPr sz="1400"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Espace réservé du texte 6">
            <a:extLst>
              <a:ext uri="{FF2B5EF4-FFF2-40B4-BE49-F238E27FC236}">
                <a16:creationId xmlns:a16="http://schemas.microsoft.com/office/drawing/2014/main" id="{78C65197-C2F6-459E-9B00-91C97752536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604404" y="2079948"/>
            <a:ext cx="3288666" cy="497126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600"/>
              </a:spcAft>
              <a:buClr>
                <a:schemeClr val="bg1"/>
              </a:buClr>
              <a:buNone/>
              <a:defRPr lang="fr-FR" sz="1400" b="0" i="0" kern="1200" cap="all" baseline="0" dirty="0"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177800" indent="-177800">
              <a:lnSpc>
                <a:spcPct val="100000"/>
              </a:lnSpc>
              <a:spcAft>
                <a:spcPts val="600"/>
              </a:spcAft>
              <a:buClrTx/>
              <a:tabLst/>
              <a:defRPr sz="1400"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2EC2D2B1-7F12-431E-B89D-B2B728BAD59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68080" y="2586504"/>
            <a:ext cx="3289356" cy="3227528"/>
          </a:xfrm>
        </p:spPr>
        <p:txBody>
          <a:bodyPr>
            <a:noAutofit/>
          </a:bodyPr>
          <a:lstStyle>
            <a:lvl1pPr marL="285750" indent="-285750">
              <a:buFont typeface="Wingdings" panose="05000000000000000000" pitchFamily="2" charset="2"/>
              <a:buChar char="§"/>
              <a:defRPr lang="fr-FR" sz="1400" b="0" i="0" kern="1200" spc="10" dirty="0" smtClean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Espace réservé du texte 9">
            <a:extLst>
              <a:ext uri="{FF2B5EF4-FFF2-40B4-BE49-F238E27FC236}">
                <a16:creationId xmlns:a16="http://schemas.microsoft.com/office/drawing/2014/main" id="{09A400FA-3AD8-457C-8E51-FB14CBD9FC7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37469" y="2586504"/>
            <a:ext cx="3289356" cy="3227528"/>
          </a:xfrm>
        </p:spPr>
        <p:txBody>
          <a:bodyPr>
            <a:noAutofit/>
          </a:bodyPr>
          <a:lstStyle>
            <a:lvl1pPr marL="285750" indent="-285750">
              <a:buFont typeface="Wingdings" panose="05000000000000000000" pitchFamily="2" charset="2"/>
              <a:buChar char="§"/>
              <a:defRPr lang="fr-FR" sz="1400" b="0" i="0" kern="1200" spc="10" dirty="0" smtClean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Espace réservé du texte 9">
            <a:extLst>
              <a:ext uri="{FF2B5EF4-FFF2-40B4-BE49-F238E27FC236}">
                <a16:creationId xmlns:a16="http://schemas.microsoft.com/office/drawing/2014/main" id="{B30BB0BD-0FFC-404D-BECE-07AA986B6A5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596289" y="2586504"/>
            <a:ext cx="3289356" cy="3227528"/>
          </a:xfrm>
        </p:spPr>
        <p:txBody>
          <a:bodyPr>
            <a:noAutofit/>
          </a:bodyPr>
          <a:lstStyle>
            <a:lvl1pPr marL="285750" indent="-285750">
              <a:buFont typeface="Wingdings" panose="05000000000000000000" pitchFamily="2" charset="2"/>
              <a:buChar char="§"/>
              <a:defRPr lang="fr-FR" sz="1400" b="0" i="0" kern="1200" spc="10" dirty="0" smtClean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0871984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+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A503E55B-7F39-5348-9A73-33E7C82EDF3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34D4FF5-5FCB-2945-841A-A3CAF61B538E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6" name="Espace réservé du tableau 5">
            <a:extLst>
              <a:ext uri="{FF2B5EF4-FFF2-40B4-BE49-F238E27FC236}">
                <a16:creationId xmlns:a16="http://schemas.microsoft.com/office/drawing/2014/main" id="{C0B0C930-3FA1-CE4B-960F-52E96D015C10}"/>
              </a:ext>
            </a:extLst>
          </p:cNvPr>
          <p:cNvSpPr>
            <a:spLocks noGrp="1"/>
          </p:cNvSpPr>
          <p:nvPr>
            <p:ph type="tbl" sz="quarter" idx="23"/>
          </p:nvPr>
        </p:nvSpPr>
        <p:spPr>
          <a:xfrm>
            <a:off x="5802046" y="1901943"/>
            <a:ext cx="5402356" cy="3879733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 tableau</a:t>
            </a:r>
          </a:p>
        </p:txBody>
      </p:sp>
      <p:sp>
        <p:nvSpPr>
          <p:cNvPr id="13" name="Titre 2">
            <a:extLst>
              <a:ext uri="{FF2B5EF4-FFF2-40B4-BE49-F238E27FC236}">
                <a16:creationId xmlns:a16="http://schemas.microsoft.com/office/drawing/2014/main" id="{2C0F9D36-FA6C-1C4C-926F-E78848BC70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547" y="308526"/>
            <a:ext cx="10515600" cy="150682"/>
          </a:xfrm>
        </p:spPr>
        <p:txBody>
          <a:bodyPr/>
          <a:lstStyle/>
          <a:p>
            <a:r>
              <a:rPr lang="fr-FR"/>
              <a:t>Part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14" name="Espace réservé du texte 7">
            <a:extLst>
              <a:ext uri="{FF2B5EF4-FFF2-40B4-BE49-F238E27FC236}">
                <a16:creationId xmlns:a16="http://schemas.microsoft.com/office/drawing/2014/main" id="{976C96D7-7BE1-4F4B-8F5A-0BCCB836A1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769" y="473136"/>
            <a:ext cx="10735633" cy="767187"/>
          </a:xfrm>
          <a:prstGeom prst="rect">
            <a:avLst/>
          </a:prstGeom>
        </p:spPr>
        <p:txBody>
          <a:bodyPr anchor="b">
            <a:noAutofit/>
          </a:bodyPr>
          <a:lstStyle>
            <a:lvl1pPr marL="12700" marR="0" indent="0" algn="l" defTabSz="914400" rtl="0" eaLnBrk="1" fontAlgn="auto" latinLnBrk="0" hangingPunct="1">
              <a:lnSpc>
                <a:spcPts val="5855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fr-FR" sz="3000" b="0" i="1" u="none" strike="noStrike" kern="0" cap="none" spc="-25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bre Baskerville" panose="02000000000000000000" pitchFamily="2" charset="0"/>
                <a:ea typeface="+mj-ea"/>
                <a:cs typeface="Libre Baskerville" panose="02000000000000000000" pitchFamily="2" charset="0"/>
              </a:defRPr>
            </a:lvl1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15" name="Espace réservé du texte 11">
            <a:extLst>
              <a:ext uri="{FF2B5EF4-FFF2-40B4-BE49-F238E27FC236}">
                <a16:creationId xmlns:a16="http://schemas.microsoft.com/office/drawing/2014/main" id="{66C733BF-2BB4-6441-AD10-774B137FD5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8769" y="1175009"/>
            <a:ext cx="11316921" cy="7195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kumimoji="0" lang="fr-FR" sz="3000" b="0" i="0" u="none" strike="noStrike" kern="0" cap="all" spc="-5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ato-Light"/>
                <a:ea typeface="+mj-ea"/>
                <a:cs typeface="Lato-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10" name="Espace réservé du texte 6">
            <a:extLst>
              <a:ext uri="{FF2B5EF4-FFF2-40B4-BE49-F238E27FC236}">
                <a16:creationId xmlns:a16="http://schemas.microsoft.com/office/drawing/2014/main" id="{EE1525FA-3896-CF45-AECD-02108BD93C8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8769" y="1894554"/>
            <a:ext cx="5016666" cy="25809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Clr>
                <a:schemeClr val="bg1"/>
              </a:buClr>
              <a:buFont typeface="Police système"/>
              <a:buNone/>
              <a:defRPr lang="fr-FR" sz="1100" b="0" i="0" kern="1200" cap="all" baseline="0" dirty="0" smtClean="0">
                <a:solidFill>
                  <a:schemeClr val="accent1"/>
                </a:solidFill>
                <a:latin typeface="Lato-Heavy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171450" indent="-171450">
              <a:lnSpc>
                <a:spcPct val="100000"/>
              </a:lnSpc>
              <a:spcAft>
                <a:spcPts val="600"/>
              </a:spcAft>
              <a:buClrTx/>
              <a:buFont typeface="Wingdings" panose="05000000000000000000" pitchFamily="2" charset="2"/>
              <a:buChar char="§"/>
              <a:tabLst/>
              <a:defRPr sz="1100"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</a:lstStyle>
          <a:p>
            <a:pPr lvl="0"/>
            <a:r>
              <a:rPr lang="fr-FR"/>
              <a:t>Lato </a:t>
            </a:r>
            <a:r>
              <a:rPr lang="fr-FR" err="1"/>
              <a:t>heavy</a:t>
            </a:r>
            <a:r>
              <a:rPr lang="fr-FR"/>
              <a:t> cap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5F28F428-908B-1146-B299-9F986DB252A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0786" y="6115239"/>
            <a:ext cx="11212227" cy="365126"/>
          </a:xfrm>
        </p:spPr>
        <p:txBody>
          <a:bodyPr anchor="b">
            <a:normAutofit/>
          </a:bodyPr>
          <a:lstStyle>
            <a:lvl1pPr marL="0" indent="0">
              <a:buFontTx/>
              <a:buNone/>
              <a:defRPr lang="fr-FR" sz="1000" b="0" kern="1200" cap="none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>
              <a:buFontTx/>
              <a:buNone/>
              <a:defRPr lang="fr-FR" sz="800" b="0" kern="1200" baseline="0" dirty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Source :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604D23B4-3C5F-0B47-8E34-3CB5AD213FDA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 marL="12700">
              <a:spcBef>
                <a:spcPts val="75"/>
              </a:spcBef>
              <a:tabLst>
                <a:tab pos="3273425" algn="l"/>
              </a:tabLst>
            </a:pPr>
            <a:r>
              <a:rPr lang="fr-FR"/>
              <a:t>TITLE OF THE PRESENTATION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26521403-0AD8-4236-9660-058C9EAFB8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0786" y="5608683"/>
            <a:ext cx="11212227" cy="49712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lang="fr-FR" sz="1200" b="0" kern="1200" cap="none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>
              <a:buFontTx/>
              <a:buNone/>
              <a:defRPr lang="fr-FR" sz="800" b="0" kern="1200" baseline="0" dirty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Risks / disclaimer</a:t>
            </a:r>
          </a:p>
        </p:txBody>
      </p:sp>
      <p:sp>
        <p:nvSpPr>
          <p:cNvPr id="17" name="Espace réservé du texte 9">
            <a:extLst>
              <a:ext uri="{FF2B5EF4-FFF2-40B4-BE49-F238E27FC236}">
                <a16:creationId xmlns:a16="http://schemas.microsoft.com/office/drawing/2014/main" id="{08C53A64-7A4A-4D4F-918D-64DF9679743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68770" y="2152650"/>
            <a:ext cx="5016666" cy="3227528"/>
          </a:xfrm>
        </p:spPr>
        <p:txBody>
          <a:bodyPr>
            <a:noAutofit/>
          </a:bodyPr>
          <a:lstStyle>
            <a:lvl1pPr marL="285750" indent="-285750">
              <a:buFont typeface="Wingdings" panose="05000000000000000000" pitchFamily="2" charset="2"/>
              <a:buChar char="§"/>
              <a:defRPr lang="fr-FR" sz="1400" b="0" i="0" kern="1200" spc="10" dirty="0" smtClean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8719823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4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 + info + 4 noms présentate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0B2D4A44-F808-4456-A3A5-EF75633BE6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CC9B5AC-510B-5344-90E7-B2FEFD6BD5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3590602"/>
            <a:ext cx="12192000" cy="91549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 b="0" i="0" cap="all" baseline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Change the </a:t>
            </a:r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mask</a:t>
            </a:r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D9051B0-3FA1-2341-855A-9309A9773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2888559"/>
            <a:ext cx="12192000" cy="9154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ts val="767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fr-FR" sz="4000" b="0" i="1" u="none" strike="noStrike" kern="0" cap="none" spc="-5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bre Baskerville" panose="02000000000000000000" pitchFamily="2" charset="0"/>
                <a:ea typeface="Baskerville" panose="02020502070401020303" pitchFamily="18" charset="0"/>
                <a:cs typeface="Libre Baskerville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ctr" defTabSz="914400" rtl="0" eaLnBrk="1" fontAlgn="auto" latinLnBrk="0" hangingPunct="1">
              <a:lnSpc>
                <a:spcPts val="767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Change the </a:t>
            </a:r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mask</a:t>
            </a:r>
            <a:endParaRPr lang="fr-FR"/>
          </a:p>
        </p:txBody>
      </p:sp>
      <p:grpSp>
        <p:nvGrpSpPr>
          <p:cNvPr id="6" name="logo ODDO BHF">
            <a:extLst>
              <a:ext uri="{FF2B5EF4-FFF2-40B4-BE49-F238E27FC236}">
                <a16:creationId xmlns:a16="http://schemas.microsoft.com/office/drawing/2014/main" id="{EC93BCE0-EA1D-EE48-9D25-4FCAA121774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932915" y="1496225"/>
            <a:ext cx="2328446" cy="1152000"/>
            <a:chOff x="8116725" y="3291387"/>
            <a:chExt cx="3870960" cy="1915160"/>
          </a:xfrm>
        </p:grpSpPr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3D053AE6-CFDB-FF49-A59F-6AAFFFF9F903}"/>
                </a:ext>
              </a:extLst>
            </p:cNvPr>
            <p:cNvSpPr/>
            <p:nvPr/>
          </p:nvSpPr>
          <p:spPr>
            <a:xfrm>
              <a:off x="9559252" y="3291388"/>
              <a:ext cx="981075" cy="1013460"/>
            </a:xfrm>
            <a:custGeom>
              <a:avLst/>
              <a:gdLst/>
              <a:ahLst/>
              <a:cxnLst/>
              <a:rect l="l" t="t" r="r" b="b"/>
              <a:pathLst>
                <a:path w="981075" h="1013460">
                  <a:moveTo>
                    <a:pt x="548792" y="741299"/>
                  </a:moveTo>
                  <a:lnTo>
                    <a:pt x="545846" y="694016"/>
                  </a:lnTo>
                  <a:lnTo>
                    <a:pt x="537235" y="648474"/>
                  </a:lnTo>
                  <a:lnTo>
                    <a:pt x="523341" y="605015"/>
                  </a:lnTo>
                  <a:lnTo>
                    <a:pt x="504494" y="564007"/>
                  </a:lnTo>
                  <a:lnTo>
                    <a:pt x="481076" y="525805"/>
                  </a:lnTo>
                  <a:lnTo>
                    <a:pt x="453415" y="490753"/>
                  </a:lnTo>
                  <a:lnTo>
                    <a:pt x="421894" y="459219"/>
                  </a:lnTo>
                  <a:lnTo>
                    <a:pt x="386842" y="431571"/>
                  </a:lnTo>
                  <a:lnTo>
                    <a:pt x="348640" y="408139"/>
                  </a:lnTo>
                  <a:lnTo>
                    <a:pt x="307632" y="389293"/>
                  </a:lnTo>
                  <a:lnTo>
                    <a:pt x="264185" y="375399"/>
                  </a:lnTo>
                  <a:lnTo>
                    <a:pt x="218643" y="366788"/>
                  </a:lnTo>
                  <a:lnTo>
                    <a:pt x="171361" y="363842"/>
                  </a:lnTo>
                  <a:lnTo>
                    <a:pt x="125882" y="366585"/>
                  </a:lnTo>
                  <a:lnTo>
                    <a:pt x="82003" y="374586"/>
                  </a:lnTo>
                  <a:lnTo>
                    <a:pt x="40030" y="387502"/>
                  </a:lnTo>
                  <a:lnTo>
                    <a:pt x="292" y="405015"/>
                  </a:lnTo>
                  <a:lnTo>
                    <a:pt x="4381" y="462305"/>
                  </a:lnTo>
                  <a:lnTo>
                    <a:pt x="14389" y="517486"/>
                  </a:lnTo>
                  <a:lnTo>
                    <a:pt x="29692" y="570484"/>
                  </a:lnTo>
                  <a:lnTo>
                    <a:pt x="49695" y="621182"/>
                  </a:lnTo>
                  <a:lnTo>
                    <a:pt x="73774" y="669480"/>
                  </a:lnTo>
                  <a:lnTo>
                    <a:pt x="101307" y="715276"/>
                  </a:lnTo>
                  <a:lnTo>
                    <a:pt x="131711" y="758469"/>
                  </a:lnTo>
                  <a:lnTo>
                    <a:pt x="164350" y="798957"/>
                  </a:lnTo>
                  <a:lnTo>
                    <a:pt x="198628" y="836637"/>
                  </a:lnTo>
                  <a:lnTo>
                    <a:pt x="233921" y="871410"/>
                  </a:lnTo>
                  <a:lnTo>
                    <a:pt x="269608" y="903160"/>
                  </a:lnTo>
                  <a:lnTo>
                    <a:pt x="305104" y="931811"/>
                  </a:lnTo>
                  <a:lnTo>
                    <a:pt x="339788" y="957224"/>
                  </a:lnTo>
                  <a:lnTo>
                    <a:pt x="373037" y="979335"/>
                  </a:lnTo>
                  <a:lnTo>
                    <a:pt x="432790" y="1013180"/>
                  </a:lnTo>
                  <a:lnTo>
                    <a:pt x="466178" y="976591"/>
                  </a:lnTo>
                  <a:lnTo>
                    <a:pt x="494601" y="935863"/>
                  </a:lnTo>
                  <a:lnTo>
                    <a:pt x="517563" y="891476"/>
                  </a:lnTo>
                  <a:lnTo>
                    <a:pt x="534581" y="843940"/>
                  </a:lnTo>
                  <a:lnTo>
                    <a:pt x="545147" y="793711"/>
                  </a:lnTo>
                  <a:lnTo>
                    <a:pt x="548792" y="741299"/>
                  </a:lnTo>
                  <a:close/>
                </a:path>
                <a:path w="981075" h="1013460">
                  <a:moveTo>
                    <a:pt x="936028" y="611339"/>
                  </a:moveTo>
                  <a:lnTo>
                    <a:pt x="926325" y="563473"/>
                  </a:lnTo>
                  <a:lnTo>
                    <a:pt x="913726" y="516724"/>
                  </a:lnTo>
                  <a:lnTo>
                    <a:pt x="898347" y="471182"/>
                  </a:lnTo>
                  <a:lnTo>
                    <a:pt x="880262" y="426935"/>
                  </a:lnTo>
                  <a:lnTo>
                    <a:pt x="859574" y="384098"/>
                  </a:lnTo>
                  <a:lnTo>
                    <a:pt x="836396" y="342760"/>
                  </a:lnTo>
                  <a:lnTo>
                    <a:pt x="810818" y="303022"/>
                  </a:lnTo>
                  <a:lnTo>
                    <a:pt x="782929" y="264985"/>
                  </a:lnTo>
                  <a:lnTo>
                    <a:pt x="752843" y="228752"/>
                  </a:lnTo>
                  <a:lnTo>
                    <a:pt x="720661" y="194411"/>
                  </a:lnTo>
                  <a:lnTo>
                    <a:pt x="686473" y="162077"/>
                  </a:lnTo>
                  <a:lnTo>
                    <a:pt x="650367" y="131838"/>
                  </a:lnTo>
                  <a:lnTo>
                    <a:pt x="612457" y="103797"/>
                  </a:lnTo>
                  <a:lnTo>
                    <a:pt x="572846" y="78054"/>
                  </a:lnTo>
                  <a:lnTo>
                    <a:pt x="531622" y="54698"/>
                  </a:lnTo>
                  <a:lnTo>
                    <a:pt x="488886" y="33845"/>
                  </a:lnTo>
                  <a:lnTo>
                    <a:pt x="444728" y="15570"/>
                  </a:lnTo>
                  <a:lnTo>
                    <a:pt x="399262" y="0"/>
                  </a:lnTo>
                  <a:lnTo>
                    <a:pt x="0" y="0"/>
                  </a:lnTo>
                  <a:lnTo>
                    <a:pt x="0" y="290944"/>
                  </a:lnTo>
                  <a:lnTo>
                    <a:pt x="40779" y="277431"/>
                  </a:lnTo>
                  <a:lnTo>
                    <a:pt x="83045" y="267525"/>
                  </a:lnTo>
                  <a:lnTo>
                    <a:pt x="126631" y="261429"/>
                  </a:lnTo>
                  <a:lnTo>
                    <a:pt x="171373" y="259359"/>
                  </a:lnTo>
                  <a:lnTo>
                    <a:pt x="220573" y="261848"/>
                  </a:lnTo>
                  <a:lnTo>
                    <a:pt x="268363" y="269163"/>
                  </a:lnTo>
                  <a:lnTo>
                    <a:pt x="314515" y="281063"/>
                  </a:lnTo>
                  <a:lnTo>
                    <a:pt x="358762" y="297294"/>
                  </a:lnTo>
                  <a:lnTo>
                    <a:pt x="400875" y="317614"/>
                  </a:lnTo>
                  <a:lnTo>
                    <a:pt x="440613" y="341782"/>
                  </a:lnTo>
                  <a:lnTo>
                    <a:pt x="477710" y="369544"/>
                  </a:lnTo>
                  <a:lnTo>
                    <a:pt x="511949" y="400672"/>
                  </a:lnTo>
                  <a:lnTo>
                    <a:pt x="543077" y="434911"/>
                  </a:lnTo>
                  <a:lnTo>
                    <a:pt x="570839" y="472020"/>
                  </a:lnTo>
                  <a:lnTo>
                    <a:pt x="595007" y="511759"/>
                  </a:lnTo>
                  <a:lnTo>
                    <a:pt x="615327" y="553885"/>
                  </a:lnTo>
                  <a:lnTo>
                    <a:pt x="631545" y="598144"/>
                  </a:lnTo>
                  <a:lnTo>
                    <a:pt x="643445" y="644296"/>
                  </a:lnTo>
                  <a:lnTo>
                    <a:pt x="650760" y="692099"/>
                  </a:lnTo>
                  <a:lnTo>
                    <a:pt x="653249" y="741299"/>
                  </a:lnTo>
                  <a:lnTo>
                    <a:pt x="650113" y="796417"/>
                  </a:lnTo>
                  <a:lnTo>
                    <a:pt x="640930" y="849731"/>
                  </a:lnTo>
                  <a:lnTo>
                    <a:pt x="626046" y="900874"/>
                  </a:lnTo>
                  <a:lnTo>
                    <a:pt x="605840" y="949540"/>
                  </a:lnTo>
                  <a:lnTo>
                    <a:pt x="580631" y="995362"/>
                  </a:lnTo>
                  <a:lnTo>
                    <a:pt x="615454" y="974102"/>
                  </a:lnTo>
                  <a:lnTo>
                    <a:pt x="652665" y="948740"/>
                  </a:lnTo>
                  <a:lnTo>
                    <a:pt x="691413" y="919391"/>
                  </a:lnTo>
                  <a:lnTo>
                    <a:pt x="730872" y="886180"/>
                  </a:lnTo>
                  <a:lnTo>
                    <a:pt x="770229" y="849210"/>
                  </a:lnTo>
                  <a:lnTo>
                    <a:pt x="808621" y="808609"/>
                  </a:lnTo>
                  <a:lnTo>
                    <a:pt x="838174" y="773442"/>
                  </a:lnTo>
                  <a:lnTo>
                    <a:pt x="866127" y="736053"/>
                  </a:lnTo>
                  <a:lnTo>
                    <a:pt x="892022" y="696531"/>
                  </a:lnTo>
                  <a:lnTo>
                    <a:pt x="915466" y="654939"/>
                  </a:lnTo>
                  <a:lnTo>
                    <a:pt x="936028" y="611339"/>
                  </a:lnTo>
                  <a:close/>
                </a:path>
                <a:path w="981075" h="1013460">
                  <a:moveTo>
                    <a:pt x="981075" y="12"/>
                  </a:moveTo>
                  <a:lnTo>
                    <a:pt x="645198" y="12"/>
                  </a:lnTo>
                  <a:lnTo>
                    <a:pt x="684822" y="26962"/>
                  </a:lnTo>
                  <a:lnTo>
                    <a:pt x="722871" y="55968"/>
                  </a:lnTo>
                  <a:lnTo>
                    <a:pt x="759256" y="86956"/>
                  </a:lnTo>
                  <a:lnTo>
                    <a:pt x="793915" y="119849"/>
                  </a:lnTo>
                  <a:lnTo>
                    <a:pt x="826744" y="154546"/>
                  </a:lnTo>
                  <a:lnTo>
                    <a:pt x="857681" y="190982"/>
                  </a:lnTo>
                  <a:lnTo>
                    <a:pt x="886650" y="229082"/>
                  </a:lnTo>
                  <a:lnTo>
                    <a:pt x="913549" y="268744"/>
                  </a:lnTo>
                  <a:lnTo>
                    <a:pt x="938301" y="309905"/>
                  </a:lnTo>
                  <a:lnTo>
                    <a:pt x="960843" y="352475"/>
                  </a:lnTo>
                  <a:lnTo>
                    <a:pt x="981075" y="396392"/>
                  </a:lnTo>
                  <a:lnTo>
                    <a:pt x="981075" y="12"/>
                  </a:lnTo>
                  <a:close/>
                </a:path>
              </a:pathLst>
            </a:custGeom>
            <a:solidFill>
              <a:srgbClr val="EA43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35EE764D-A7A9-FF4E-B33B-8CAB9476D79F}"/>
                </a:ext>
              </a:extLst>
            </p:cNvPr>
            <p:cNvSpPr/>
            <p:nvPr/>
          </p:nvSpPr>
          <p:spPr>
            <a:xfrm>
              <a:off x="8116722" y="4730718"/>
              <a:ext cx="3870960" cy="475615"/>
            </a:xfrm>
            <a:custGeom>
              <a:avLst/>
              <a:gdLst/>
              <a:ahLst/>
              <a:cxnLst/>
              <a:rect l="l" t="t" r="r" b="b"/>
              <a:pathLst>
                <a:path w="3870959" h="475614">
                  <a:moveTo>
                    <a:pt x="467499" y="238887"/>
                  </a:moveTo>
                  <a:lnTo>
                    <a:pt x="462254" y="181254"/>
                  </a:lnTo>
                  <a:lnTo>
                    <a:pt x="447433" y="131953"/>
                  </a:lnTo>
                  <a:lnTo>
                    <a:pt x="424446" y="90792"/>
                  </a:lnTo>
                  <a:lnTo>
                    <a:pt x="394639" y="57569"/>
                  </a:lnTo>
                  <a:lnTo>
                    <a:pt x="386854" y="51943"/>
                  </a:lnTo>
                  <a:lnTo>
                    <a:pt x="386854" y="240182"/>
                  </a:lnTo>
                  <a:lnTo>
                    <a:pt x="383349" y="278777"/>
                  </a:lnTo>
                  <a:lnTo>
                    <a:pt x="372249" y="315810"/>
                  </a:lnTo>
                  <a:lnTo>
                    <a:pt x="352628" y="348869"/>
                  </a:lnTo>
                  <a:lnTo>
                    <a:pt x="323608" y="375488"/>
                  </a:lnTo>
                  <a:lnTo>
                    <a:pt x="284264" y="393255"/>
                  </a:lnTo>
                  <a:lnTo>
                    <a:pt x="233718" y="399719"/>
                  </a:lnTo>
                  <a:lnTo>
                    <a:pt x="175666" y="390182"/>
                  </a:lnTo>
                  <a:lnTo>
                    <a:pt x="132727" y="364731"/>
                  </a:lnTo>
                  <a:lnTo>
                    <a:pt x="103517" y="328104"/>
                  </a:lnTo>
                  <a:lnTo>
                    <a:pt x="86614" y="285000"/>
                  </a:lnTo>
                  <a:lnTo>
                    <a:pt x="80581" y="240182"/>
                  </a:lnTo>
                  <a:lnTo>
                    <a:pt x="85407" y="192532"/>
                  </a:lnTo>
                  <a:lnTo>
                    <a:pt x="99441" y="152006"/>
                  </a:lnTo>
                  <a:lnTo>
                    <a:pt x="122059" y="119291"/>
                  </a:lnTo>
                  <a:lnTo>
                    <a:pt x="152590" y="95072"/>
                  </a:lnTo>
                  <a:lnTo>
                    <a:pt x="190423" y="80035"/>
                  </a:lnTo>
                  <a:lnTo>
                    <a:pt x="234886" y="74879"/>
                  </a:lnTo>
                  <a:lnTo>
                    <a:pt x="270497" y="79209"/>
                  </a:lnTo>
                  <a:lnTo>
                    <a:pt x="337172" y="112966"/>
                  </a:lnTo>
                  <a:lnTo>
                    <a:pt x="363042" y="144233"/>
                  </a:lnTo>
                  <a:lnTo>
                    <a:pt x="380466" y="186334"/>
                  </a:lnTo>
                  <a:lnTo>
                    <a:pt x="386854" y="240182"/>
                  </a:lnTo>
                  <a:lnTo>
                    <a:pt x="386854" y="51943"/>
                  </a:lnTo>
                  <a:lnTo>
                    <a:pt x="359410" y="32080"/>
                  </a:lnTo>
                  <a:lnTo>
                    <a:pt x="320141" y="14122"/>
                  </a:lnTo>
                  <a:lnTo>
                    <a:pt x="278206" y="3492"/>
                  </a:lnTo>
                  <a:lnTo>
                    <a:pt x="234988" y="0"/>
                  </a:lnTo>
                  <a:lnTo>
                    <a:pt x="185788" y="4597"/>
                  </a:lnTo>
                  <a:lnTo>
                    <a:pt x="140817" y="17907"/>
                  </a:lnTo>
                  <a:lnTo>
                    <a:pt x="100787" y="39192"/>
                  </a:lnTo>
                  <a:lnTo>
                    <a:pt x="66408" y="67716"/>
                  </a:lnTo>
                  <a:lnTo>
                    <a:pt x="38417" y="102755"/>
                  </a:lnTo>
                  <a:lnTo>
                    <a:pt x="17526" y="143560"/>
                  </a:lnTo>
                  <a:lnTo>
                    <a:pt x="4457" y="189407"/>
                  </a:lnTo>
                  <a:lnTo>
                    <a:pt x="12" y="238887"/>
                  </a:lnTo>
                  <a:lnTo>
                    <a:pt x="0" y="240182"/>
                  </a:lnTo>
                  <a:lnTo>
                    <a:pt x="3365" y="283362"/>
                  </a:lnTo>
                  <a:lnTo>
                    <a:pt x="13766" y="325869"/>
                  </a:lnTo>
                  <a:lnTo>
                    <a:pt x="31330" y="365671"/>
                  </a:lnTo>
                  <a:lnTo>
                    <a:pt x="56273" y="401383"/>
                  </a:lnTo>
                  <a:lnTo>
                    <a:pt x="88785" y="431596"/>
                  </a:lnTo>
                  <a:lnTo>
                    <a:pt x="129070" y="454914"/>
                  </a:lnTo>
                  <a:lnTo>
                    <a:pt x="177317" y="469925"/>
                  </a:lnTo>
                  <a:lnTo>
                    <a:pt x="233718" y="475246"/>
                  </a:lnTo>
                  <a:lnTo>
                    <a:pt x="290131" y="469912"/>
                  </a:lnTo>
                  <a:lnTo>
                    <a:pt x="338378" y="454850"/>
                  </a:lnTo>
                  <a:lnTo>
                    <a:pt x="378650" y="431482"/>
                  </a:lnTo>
                  <a:lnTo>
                    <a:pt x="411162" y="401180"/>
                  </a:lnTo>
                  <a:lnTo>
                    <a:pt x="436105" y="365366"/>
                  </a:lnTo>
                  <a:lnTo>
                    <a:pt x="453669" y="325450"/>
                  </a:lnTo>
                  <a:lnTo>
                    <a:pt x="464070" y="282829"/>
                  </a:lnTo>
                  <a:lnTo>
                    <a:pt x="467499" y="238887"/>
                  </a:lnTo>
                  <a:close/>
                </a:path>
                <a:path w="3870959" h="475614">
                  <a:moveTo>
                    <a:pt x="1016317" y="233070"/>
                  </a:moveTo>
                  <a:lnTo>
                    <a:pt x="1012304" y="191287"/>
                  </a:lnTo>
                  <a:lnTo>
                    <a:pt x="1001572" y="150749"/>
                  </a:lnTo>
                  <a:lnTo>
                    <a:pt x="983970" y="112788"/>
                  </a:lnTo>
                  <a:lnTo>
                    <a:pt x="964869" y="86398"/>
                  </a:lnTo>
                  <a:lnTo>
                    <a:pt x="959332" y="78740"/>
                  </a:lnTo>
                  <a:lnTo>
                    <a:pt x="935697" y="57378"/>
                  </a:lnTo>
                  <a:lnTo>
                    <a:pt x="935697" y="232625"/>
                  </a:lnTo>
                  <a:lnTo>
                    <a:pt x="933589" y="265239"/>
                  </a:lnTo>
                  <a:lnTo>
                    <a:pt x="912876" y="322961"/>
                  </a:lnTo>
                  <a:lnTo>
                    <a:pt x="873315" y="363893"/>
                  </a:lnTo>
                  <a:lnTo>
                    <a:pt x="819238" y="384340"/>
                  </a:lnTo>
                  <a:lnTo>
                    <a:pt x="787019" y="386918"/>
                  </a:lnTo>
                  <a:lnTo>
                    <a:pt x="693369" y="386918"/>
                  </a:lnTo>
                  <a:lnTo>
                    <a:pt x="693369" y="86398"/>
                  </a:lnTo>
                  <a:lnTo>
                    <a:pt x="787019" y="86398"/>
                  </a:lnTo>
                  <a:lnTo>
                    <a:pt x="827887" y="91249"/>
                  </a:lnTo>
                  <a:lnTo>
                    <a:pt x="867435" y="106781"/>
                  </a:lnTo>
                  <a:lnTo>
                    <a:pt x="901407" y="134531"/>
                  </a:lnTo>
                  <a:lnTo>
                    <a:pt x="925576" y="175971"/>
                  </a:lnTo>
                  <a:lnTo>
                    <a:pt x="935697" y="232625"/>
                  </a:lnTo>
                  <a:lnTo>
                    <a:pt x="935697" y="57378"/>
                  </a:lnTo>
                  <a:lnTo>
                    <a:pt x="927481" y="49936"/>
                  </a:lnTo>
                  <a:lnTo>
                    <a:pt x="888263" y="27698"/>
                  </a:lnTo>
                  <a:lnTo>
                    <a:pt x="841489" y="13385"/>
                  </a:lnTo>
                  <a:lnTo>
                    <a:pt x="787019" y="8318"/>
                  </a:lnTo>
                  <a:lnTo>
                    <a:pt x="612736" y="8318"/>
                  </a:lnTo>
                  <a:lnTo>
                    <a:pt x="612736" y="465645"/>
                  </a:lnTo>
                  <a:lnTo>
                    <a:pt x="787019" y="465645"/>
                  </a:lnTo>
                  <a:lnTo>
                    <a:pt x="836142" y="461594"/>
                  </a:lnTo>
                  <a:lnTo>
                    <a:pt x="880656" y="449567"/>
                  </a:lnTo>
                  <a:lnTo>
                    <a:pt x="919975" y="429806"/>
                  </a:lnTo>
                  <a:lnTo>
                    <a:pt x="953516" y="402526"/>
                  </a:lnTo>
                  <a:lnTo>
                    <a:pt x="965746" y="386918"/>
                  </a:lnTo>
                  <a:lnTo>
                    <a:pt x="980795" y="367715"/>
                  </a:lnTo>
                  <a:lnTo>
                    <a:pt x="1000721" y="326872"/>
                  </a:lnTo>
                  <a:lnTo>
                    <a:pt x="1012748" y="281495"/>
                  </a:lnTo>
                  <a:lnTo>
                    <a:pt x="1016317" y="233070"/>
                  </a:lnTo>
                  <a:close/>
                </a:path>
                <a:path w="3870959" h="475614">
                  <a:moveTo>
                    <a:pt x="1565770" y="233070"/>
                  </a:moveTo>
                  <a:lnTo>
                    <a:pt x="1561757" y="191287"/>
                  </a:lnTo>
                  <a:lnTo>
                    <a:pt x="1551038" y="150761"/>
                  </a:lnTo>
                  <a:lnTo>
                    <a:pt x="1533436" y="112801"/>
                  </a:lnTo>
                  <a:lnTo>
                    <a:pt x="1508798" y="78740"/>
                  </a:lnTo>
                  <a:lnTo>
                    <a:pt x="1485150" y="57353"/>
                  </a:lnTo>
                  <a:lnTo>
                    <a:pt x="1485150" y="232625"/>
                  </a:lnTo>
                  <a:lnTo>
                    <a:pt x="1483042" y="265239"/>
                  </a:lnTo>
                  <a:lnTo>
                    <a:pt x="1462341" y="322961"/>
                  </a:lnTo>
                  <a:lnTo>
                    <a:pt x="1422806" y="363893"/>
                  </a:lnTo>
                  <a:lnTo>
                    <a:pt x="1368717" y="384352"/>
                  </a:lnTo>
                  <a:lnTo>
                    <a:pt x="1336484" y="386918"/>
                  </a:lnTo>
                  <a:lnTo>
                    <a:pt x="1242847" y="386918"/>
                  </a:lnTo>
                  <a:lnTo>
                    <a:pt x="1242847" y="86398"/>
                  </a:lnTo>
                  <a:lnTo>
                    <a:pt x="1336484" y="86398"/>
                  </a:lnTo>
                  <a:lnTo>
                    <a:pt x="1377353" y="91249"/>
                  </a:lnTo>
                  <a:lnTo>
                    <a:pt x="1416900" y="106781"/>
                  </a:lnTo>
                  <a:lnTo>
                    <a:pt x="1450886" y="134531"/>
                  </a:lnTo>
                  <a:lnTo>
                    <a:pt x="1475054" y="175971"/>
                  </a:lnTo>
                  <a:lnTo>
                    <a:pt x="1485150" y="232625"/>
                  </a:lnTo>
                  <a:lnTo>
                    <a:pt x="1485150" y="57353"/>
                  </a:lnTo>
                  <a:lnTo>
                    <a:pt x="1476959" y="49936"/>
                  </a:lnTo>
                  <a:lnTo>
                    <a:pt x="1437741" y="27711"/>
                  </a:lnTo>
                  <a:lnTo>
                    <a:pt x="1390967" y="13385"/>
                  </a:lnTo>
                  <a:lnTo>
                    <a:pt x="1336484" y="8318"/>
                  </a:lnTo>
                  <a:lnTo>
                    <a:pt x="1162189" y="8318"/>
                  </a:lnTo>
                  <a:lnTo>
                    <a:pt x="1162189" y="465632"/>
                  </a:lnTo>
                  <a:lnTo>
                    <a:pt x="1336484" y="465632"/>
                  </a:lnTo>
                  <a:lnTo>
                    <a:pt x="1385620" y="461581"/>
                  </a:lnTo>
                  <a:lnTo>
                    <a:pt x="1430134" y="449567"/>
                  </a:lnTo>
                  <a:lnTo>
                    <a:pt x="1469453" y="429806"/>
                  </a:lnTo>
                  <a:lnTo>
                    <a:pt x="1502968" y="402526"/>
                  </a:lnTo>
                  <a:lnTo>
                    <a:pt x="1515198" y="386918"/>
                  </a:lnTo>
                  <a:lnTo>
                    <a:pt x="1530261" y="367703"/>
                  </a:lnTo>
                  <a:lnTo>
                    <a:pt x="1550187" y="326859"/>
                  </a:lnTo>
                  <a:lnTo>
                    <a:pt x="1562214" y="281495"/>
                  </a:lnTo>
                  <a:lnTo>
                    <a:pt x="1565770" y="233070"/>
                  </a:lnTo>
                  <a:close/>
                </a:path>
                <a:path w="3870959" h="475614">
                  <a:moveTo>
                    <a:pt x="2151735" y="238887"/>
                  </a:moveTo>
                  <a:lnTo>
                    <a:pt x="2146490" y="181254"/>
                  </a:lnTo>
                  <a:lnTo>
                    <a:pt x="2131682" y="131953"/>
                  </a:lnTo>
                  <a:lnTo>
                    <a:pt x="2108682" y="90792"/>
                  </a:lnTo>
                  <a:lnTo>
                    <a:pt x="2078875" y="57569"/>
                  </a:lnTo>
                  <a:lnTo>
                    <a:pt x="2071077" y="51930"/>
                  </a:lnTo>
                  <a:lnTo>
                    <a:pt x="2071077" y="240182"/>
                  </a:lnTo>
                  <a:lnTo>
                    <a:pt x="2067572" y="278777"/>
                  </a:lnTo>
                  <a:lnTo>
                    <a:pt x="2056472" y="315810"/>
                  </a:lnTo>
                  <a:lnTo>
                    <a:pt x="2036851" y="348869"/>
                  </a:lnTo>
                  <a:lnTo>
                    <a:pt x="2007831" y="375488"/>
                  </a:lnTo>
                  <a:lnTo>
                    <a:pt x="1968500" y="393255"/>
                  </a:lnTo>
                  <a:lnTo>
                    <a:pt x="1917954" y="399719"/>
                  </a:lnTo>
                  <a:lnTo>
                    <a:pt x="1859889" y="390182"/>
                  </a:lnTo>
                  <a:lnTo>
                    <a:pt x="1816963" y="364731"/>
                  </a:lnTo>
                  <a:lnTo>
                    <a:pt x="1787753" y="328104"/>
                  </a:lnTo>
                  <a:lnTo>
                    <a:pt x="1770849" y="285000"/>
                  </a:lnTo>
                  <a:lnTo>
                    <a:pt x="1764817" y="240182"/>
                  </a:lnTo>
                  <a:lnTo>
                    <a:pt x="1769643" y="192532"/>
                  </a:lnTo>
                  <a:lnTo>
                    <a:pt x="1783689" y="152006"/>
                  </a:lnTo>
                  <a:lnTo>
                    <a:pt x="1806295" y="119291"/>
                  </a:lnTo>
                  <a:lnTo>
                    <a:pt x="1836839" y="95072"/>
                  </a:lnTo>
                  <a:lnTo>
                    <a:pt x="1874672" y="80035"/>
                  </a:lnTo>
                  <a:lnTo>
                    <a:pt x="1919147" y="74879"/>
                  </a:lnTo>
                  <a:lnTo>
                    <a:pt x="1954733" y="79209"/>
                  </a:lnTo>
                  <a:lnTo>
                    <a:pt x="2021395" y="112966"/>
                  </a:lnTo>
                  <a:lnTo>
                    <a:pt x="2047265" y="144233"/>
                  </a:lnTo>
                  <a:lnTo>
                    <a:pt x="2064689" y="186334"/>
                  </a:lnTo>
                  <a:lnTo>
                    <a:pt x="2071077" y="240182"/>
                  </a:lnTo>
                  <a:lnTo>
                    <a:pt x="2071077" y="51930"/>
                  </a:lnTo>
                  <a:lnTo>
                    <a:pt x="2043645" y="32080"/>
                  </a:lnTo>
                  <a:lnTo>
                    <a:pt x="2004377" y="14122"/>
                  </a:lnTo>
                  <a:lnTo>
                    <a:pt x="1962442" y="3492"/>
                  </a:lnTo>
                  <a:lnTo>
                    <a:pt x="1919224" y="0"/>
                  </a:lnTo>
                  <a:lnTo>
                    <a:pt x="1870024" y="4597"/>
                  </a:lnTo>
                  <a:lnTo>
                    <a:pt x="1825040" y="17907"/>
                  </a:lnTo>
                  <a:lnTo>
                    <a:pt x="1784997" y="39192"/>
                  </a:lnTo>
                  <a:lnTo>
                    <a:pt x="1750631" y="67716"/>
                  </a:lnTo>
                  <a:lnTo>
                    <a:pt x="1722640" y="102755"/>
                  </a:lnTo>
                  <a:lnTo>
                    <a:pt x="1701761" y="143560"/>
                  </a:lnTo>
                  <a:lnTo>
                    <a:pt x="1688693" y="189407"/>
                  </a:lnTo>
                  <a:lnTo>
                    <a:pt x="1684248" y="238887"/>
                  </a:lnTo>
                  <a:lnTo>
                    <a:pt x="1684235" y="240182"/>
                  </a:lnTo>
                  <a:lnTo>
                    <a:pt x="1687601" y="283362"/>
                  </a:lnTo>
                  <a:lnTo>
                    <a:pt x="1698002" y="325869"/>
                  </a:lnTo>
                  <a:lnTo>
                    <a:pt x="1715579" y="365671"/>
                  </a:lnTo>
                  <a:lnTo>
                    <a:pt x="1740522" y="401383"/>
                  </a:lnTo>
                  <a:lnTo>
                    <a:pt x="1773021" y="431596"/>
                  </a:lnTo>
                  <a:lnTo>
                    <a:pt x="1813306" y="454914"/>
                  </a:lnTo>
                  <a:lnTo>
                    <a:pt x="1861553" y="469925"/>
                  </a:lnTo>
                  <a:lnTo>
                    <a:pt x="1917954" y="475246"/>
                  </a:lnTo>
                  <a:lnTo>
                    <a:pt x="1974367" y="469912"/>
                  </a:lnTo>
                  <a:lnTo>
                    <a:pt x="2022614" y="454850"/>
                  </a:lnTo>
                  <a:lnTo>
                    <a:pt x="2062886" y="431482"/>
                  </a:lnTo>
                  <a:lnTo>
                    <a:pt x="2095398" y="401180"/>
                  </a:lnTo>
                  <a:lnTo>
                    <a:pt x="2120341" y="365366"/>
                  </a:lnTo>
                  <a:lnTo>
                    <a:pt x="2137918" y="325450"/>
                  </a:lnTo>
                  <a:lnTo>
                    <a:pt x="2148306" y="282829"/>
                  </a:lnTo>
                  <a:lnTo>
                    <a:pt x="2151735" y="238887"/>
                  </a:lnTo>
                  <a:close/>
                </a:path>
                <a:path w="3870959" h="475614">
                  <a:moveTo>
                    <a:pt x="2836341" y="332905"/>
                  </a:moveTo>
                  <a:lnTo>
                    <a:pt x="2832646" y="306730"/>
                  </a:lnTo>
                  <a:lnTo>
                    <a:pt x="2820822" y="277368"/>
                  </a:lnTo>
                  <a:lnTo>
                    <a:pt x="2813177" y="267398"/>
                  </a:lnTo>
                  <a:lnTo>
                    <a:pt x="2799753" y="249885"/>
                  </a:lnTo>
                  <a:lnTo>
                    <a:pt x="2768320" y="229336"/>
                  </a:lnTo>
                  <a:lnTo>
                    <a:pt x="2791485" y="213474"/>
                  </a:lnTo>
                  <a:lnTo>
                    <a:pt x="2807906" y="193789"/>
                  </a:lnTo>
                  <a:lnTo>
                    <a:pt x="2808401" y="193192"/>
                  </a:lnTo>
                  <a:lnTo>
                    <a:pt x="2818765" y="168910"/>
                  </a:lnTo>
                  <a:lnTo>
                    <a:pt x="2822283" y="141058"/>
                  </a:lnTo>
                  <a:lnTo>
                    <a:pt x="2815386" y="95338"/>
                  </a:lnTo>
                  <a:lnTo>
                    <a:pt x="2808452" y="82562"/>
                  </a:lnTo>
                  <a:lnTo>
                    <a:pt x="2795333" y="58432"/>
                  </a:lnTo>
                  <a:lnTo>
                    <a:pt x="2763012" y="31102"/>
                  </a:lnTo>
                  <a:lnTo>
                    <a:pt x="2755061" y="28016"/>
                  </a:lnTo>
                  <a:lnTo>
                    <a:pt x="2755061" y="332282"/>
                  </a:lnTo>
                  <a:lnTo>
                    <a:pt x="2743136" y="364185"/>
                  </a:lnTo>
                  <a:lnTo>
                    <a:pt x="2715793" y="381304"/>
                  </a:lnTo>
                  <a:lnTo>
                    <a:pt x="2685618" y="388200"/>
                  </a:lnTo>
                  <a:lnTo>
                    <a:pt x="2665260" y="389483"/>
                  </a:lnTo>
                  <a:lnTo>
                    <a:pt x="2535783" y="389483"/>
                  </a:lnTo>
                  <a:lnTo>
                    <a:pt x="2535783" y="267398"/>
                  </a:lnTo>
                  <a:lnTo>
                    <a:pt x="2665907" y="267398"/>
                  </a:lnTo>
                  <a:lnTo>
                    <a:pt x="2694381" y="270878"/>
                  </a:lnTo>
                  <a:lnTo>
                    <a:pt x="2723413" y="282105"/>
                  </a:lnTo>
                  <a:lnTo>
                    <a:pt x="2745981" y="302196"/>
                  </a:lnTo>
                  <a:lnTo>
                    <a:pt x="2755061" y="332282"/>
                  </a:lnTo>
                  <a:lnTo>
                    <a:pt x="2755061" y="28016"/>
                  </a:lnTo>
                  <a:lnTo>
                    <a:pt x="2741638" y="22809"/>
                  </a:lnTo>
                  <a:lnTo>
                    <a:pt x="2741638" y="142328"/>
                  </a:lnTo>
                  <a:lnTo>
                    <a:pt x="2734665" y="168313"/>
                  </a:lnTo>
                  <a:lnTo>
                    <a:pt x="2716733" y="184010"/>
                  </a:lnTo>
                  <a:lnTo>
                    <a:pt x="2692311" y="191719"/>
                  </a:lnTo>
                  <a:lnTo>
                    <a:pt x="2665907" y="193789"/>
                  </a:lnTo>
                  <a:lnTo>
                    <a:pt x="2535783" y="193789"/>
                  </a:lnTo>
                  <a:lnTo>
                    <a:pt x="2535783" y="82562"/>
                  </a:lnTo>
                  <a:lnTo>
                    <a:pt x="2665260" y="82562"/>
                  </a:lnTo>
                  <a:lnTo>
                    <a:pt x="2698356" y="87718"/>
                  </a:lnTo>
                  <a:lnTo>
                    <a:pt x="2722257" y="101307"/>
                  </a:lnTo>
                  <a:lnTo>
                    <a:pt x="2736761" y="120459"/>
                  </a:lnTo>
                  <a:lnTo>
                    <a:pt x="2741638" y="142328"/>
                  </a:lnTo>
                  <a:lnTo>
                    <a:pt x="2741638" y="22809"/>
                  </a:lnTo>
                  <a:lnTo>
                    <a:pt x="2719349" y="14147"/>
                  </a:lnTo>
                  <a:lnTo>
                    <a:pt x="2665260" y="8318"/>
                  </a:lnTo>
                  <a:lnTo>
                    <a:pt x="2455138" y="8318"/>
                  </a:lnTo>
                  <a:lnTo>
                    <a:pt x="2455138" y="465632"/>
                  </a:lnTo>
                  <a:lnTo>
                    <a:pt x="2665260" y="465632"/>
                  </a:lnTo>
                  <a:lnTo>
                    <a:pt x="2726029" y="460171"/>
                  </a:lnTo>
                  <a:lnTo>
                    <a:pt x="2773832" y="443928"/>
                  </a:lnTo>
                  <a:lnTo>
                    <a:pt x="2808363" y="417144"/>
                  </a:lnTo>
                  <a:lnTo>
                    <a:pt x="2823972" y="389483"/>
                  </a:lnTo>
                  <a:lnTo>
                    <a:pt x="2829293" y="380060"/>
                  </a:lnTo>
                  <a:lnTo>
                    <a:pt x="2836341" y="332905"/>
                  </a:lnTo>
                  <a:close/>
                </a:path>
                <a:path w="3870959" h="475614">
                  <a:moveTo>
                    <a:pt x="3371748" y="7785"/>
                  </a:moveTo>
                  <a:lnTo>
                    <a:pt x="3291116" y="7785"/>
                  </a:lnTo>
                  <a:lnTo>
                    <a:pt x="3291116" y="203365"/>
                  </a:lnTo>
                  <a:lnTo>
                    <a:pt x="3064129" y="203365"/>
                  </a:lnTo>
                  <a:lnTo>
                    <a:pt x="3064129" y="7785"/>
                  </a:lnTo>
                  <a:lnTo>
                    <a:pt x="2982861" y="7785"/>
                  </a:lnTo>
                  <a:lnTo>
                    <a:pt x="2982861" y="203365"/>
                  </a:lnTo>
                  <a:lnTo>
                    <a:pt x="2982861" y="279565"/>
                  </a:lnTo>
                  <a:lnTo>
                    <a:pt x="2982861" y="466255"/>
                  </a:lnTo>
                  <a:lnTo>
                    <a:pt x="3064129" y="466255"/>
                  </a:lnTo>
                  <a:lnTo>
                    <a:pt x="3064129" y="279565"/>
                  </a:lnTo>
                  <a:lnTo>
                    <a:pt x="3291116" y="279565"/>
                  </a:lnTo>
                  <a:lnTo>
                    <a:pt x="3291116" y="466255"/>
                  </a:lnTo>
                  <a:lnTo>
                    <a:pt x="3371748" y="466255"/>
                  </a:lnTo>
                  <a:lnTo>
                    <a:pt x="3371748" y="279565"/>
                  </a:lnTo>
                  <a:lnTo>
                    <a:pt x="3371748" y="203365"/>
                  </a:lnTo>
                  <a:lnTo>
                    <a:pt x="3371748" y="7785"/>
                  </a:lnTo>
                  <a:close/>
                </a:path>
                <a:path w="3870959" h="475614">
                  <a:moveTo>
                    <a:pt x="3870693" y="8953"/>
                  </a:moveTo>
                  <a:lnTo>
                    <a:pt x="3544481" y="8953"/>
                  </a:lnTo>
                  <a:lnTo>
                    <a:pt x="3544481" y="87693"/>
                  </a:lnTo>
                  <a:lnTo>
                    <a:pt x="3544481" y="214693"/>
                  </a:lnTo>
                  <a:lnTo>
                    <a:pt x="3544481" y="290893"/>
                  </a:lnTo>
                  <a:lnTo>
                    <a:pt x="3544481" y="466153"/>
                  </a:lnTo>
                  <a:lnTo>
                    <a:pt x="3625773" y="466153"/>
                  </a:lnTo>
                  <a:lnTo>
                    <a:pt x="3625773" y="290893"/>
                  </a:lnTo>
                  <a:lnTo>
                    <a:pt x="3858552" y="290893"/>
                  </a:lnTo>
                  <a:lnTo>
                    <a:pt x="3858552" y="214693"/>
                  </a:lnTo>
                  <a:lnTo>
                    <a:pt x="3625773" y="214693"/>
                  </a:lnTo>
                  <a:lnTo>
                    <a:pt x="3625773" y="87693"/>
                  </a:lnTo>
                  <a:lnTo>
                    <a:pt x="3870693" y="87693"/>
                  </a:lnTo>
                  <a:lnTo>
                    <a:pt x="3870693" y="89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Espace réservé du texte 12">
            <a:extLst>
              <a:ext uri="{FF2B5EF4-FFF2-40B4-BE49-F238E27FC236}">
                <a16:creationId xmlns:a16="http://schemas.microsoft.com/office/drawing/2014/main" id="{6CF8409C-797B-FC43-BC67-873CF1931F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" y="6261652"/>
            <a:ext cx="12192000" cy="596348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kumimoji="0" lang="fr-FR" sz="1000" b="0" i="0" u="none" strike="noStrike" kern="1200" cap="all" spc="95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fr-FR"/>
              <a:t>Document date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B805DE0F-8F77-6F4B-9C40-40C3E3C08E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4488747"/>
            <a:ext cx="12191999" cy="528683"/>
          </a:xfrm>
        </p:spPr>
        <p:txBody>
          <a:bodyPr anchor="t"/>
          <a:lstStyle>
            <a:lvl1pPr marL="0" indent="0" algn="ctr">
              <a:buFontTx/>
              <a:buNone/>
              <a:defRPr lang="fr-FR" sz="1000" kern="12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64EB435B-31AE-7F49-B39F-CC1DB2D7CF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5052467"/>
            <a:ext cx="12191999" cy="309307"/>
          </a:xfrm>
        </p:spPr>
        <p:txBody>
          <a:bodyPr/>
          <a:lstStyle>
            <a:lvl1pPr marL="0" indent="0" algn="ctr">
              <a:buFontTx/>
              <a:buNone/>
              <a:defRPr lang="fr-FR" sz="1100" b="0" i="0" kern="1200" cap="all" dirty="0" smtClean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63CA8C51-80CE-8C44-9C0E-520A84EF6E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5299210"/>
            <a:ext cx="12191999" cy="309307"/>
          </a:xfrm>
        </p:spPr>
        <p:txBody>
          <a:bodyPr/>
          <a:lstStyle>
            <a:lvl1pPr marL="0" indent="0" algn="ctr">
              <a:buFontTx/>
              <a:buNone/>
              <a:defRPr lang="fr-FR" sz="1100" b="0" i="0" kern="1200" cap="all" dirty="0" smtClean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8" name="Espace réservé du texte 14">
            <a:extLst>
              <a:ext uri="{FF2B5EF4-FFF2-40B4-BE49-F238E27FC236}">
                <a16:creationId xmlns:a16="http://schemas.microsoft.com/office/drawing/2014/main" id="{F1F367C2-75EC-D547-8120-6279A60904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5545953"/>
            <a:ext cx="12191999" cy="309307"/>
          </a:xfrm>
        </p:spPr>
        <p:txBody>
          <a:bodyPr/>
          <a:lstStyle>
            <a:lvl1pPr marL="0" indent="0" algn="ctr">
              <a:buFontTx/>
              <a:buNone/>
              <a:defRPr lang="fr-FR" sz="1100" b="0" i="0" kern="1200" cap="all" dirty="0" smtClean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Espace réservé du texte 14">
            <a:extLst>
              <a:ext uri="{FF2B5EF4-FFF2-40B4-BE49-F238E27FC236}">
                <a16:creationId xmlns:a16="http://schemas.microsoft.com/office/drawing/2014/main" id="{8855828D-60C7-BA43-8A9E-88E19BCC58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5792696"/>
            <a:ext cx="12191999" cy="309307"/>
          </a:xfrm>
        </p:spPr>
        <p:txBody>
          <a:bodyPr/>
          <a:lstStyle>
            <a:lvl1pPr marL="0" indent="0" algn="ctr">
              <a:buFontTx/>
              <a:buNone/>
              <a:defRPr lang="fr-FR" sz="1100" b="0" i="0" kern="1200" cap="all" dirty="0" smtClean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7786460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7">
            <a:extLst>
              <a:ext uri="{FF2B5EF4-FFF2-40B4-BE49-F238E27FC236}">
                <a16:creationId xmlns:a16="http://schemas.microsoft.com/office/drawing/2014/main" id="{CFCB5185-3C9F-1141-AC80-AF9D43415CFB}"/>
              </a:ext>
            </a:extLst>
          </p:cNvPr>
          <p:cNvSpPr>
            <a:spLocks noChangeAspect="1"/>
          </p:cNvSpPr>
          <p:nvPr userDrawn="1"/>
        </p:nvSpPr>
        <p:spPr>
          <a:xfrm>
            <a:off x="11408107" y="293136"/>
            <a:ext cx="174248" cy="180000"/>
          </a:xfrm>
          <a:custGeom>
            <a:avLst/>
            <a:gdLst/>
            <a:ahLst/>
            <a:cxnLst/>
            <a:rect l="l" t="t" r="r" b="b"/>
            <a:pathLst>
              <a:path w="981075" h="1013460">
                <a:moveTo>
                  <a:pt x="548792" y="741299"/>
                </a:moveTo>
                <a:lnTo>
                  <a:pt x="545846" y="694016"/>
                </a:lnTo>
                <a:lnTo>
                  <a:pt x="537235" y="648474"/>
                </a:lnTo>
                <a:lnTo>
                  <a:pt x="523341" y="605015"/>
                </a:lnTo>
                <a:lnTo>
                  <a:pt x="504494" y="564007"/>
                </a:lnTo>
                <a:lnTo>
                  <a:pt x="481076" y="525805"/>
                </a:lnTo>
                <a:lnTo>
                  <a:pt x="453415" y="490753"/>
                </a:lnTo>
                <a:lnTo>
                  <a:pt x="421894" y="459219"/>
                </a:lnTo>
                <a:lnTo>
                  <a:pt x="386842" y="431571"/>
                </a:lnTo>
                <a:lnTo>
                  <a:pt x="348640" y="408139"/>
                </a:lnTo>
                <a:lnTo>
                  <a:pt x="307632" y="389293"/>
                </a:lnTo>
                <a:lnTo>
                  <a:pt x="264185" y="375399"/>
                </a:lnTo>
                <a:lnTo>
                  <a:pt x="218643" y="366788"/>
                </a:lnTo>
                <a:lnTo>
                  <a:pt x="171361" y="363842"/>
                </a:lnTo>
                <a:lnTo>
                  <a:pt x="125882" y="366585"/>
                </a:lnTo>
                <a:lnTo>
                  <a:pt x="82003" y="374586"/>
                </a:lnTo>
                <a:lnTo>
                  <a:pt x="40030" y="387502"/>
                </a:lnTo>
                <a:lnTo>
                  <a:pt x="292" y="405015"/>
                </a:lnTo>
                <a:lnTo>
                  <a:pt x="4381" y="462305"/>
                </a:lnTo>
                <a:lnTo>
                  <a:pt x="14389" y="517486"/>
                </a:lnTo>
                <a:lnTo>
                  <a:pt x="29692" y="570484"/>
                </a:lnTo>
                <a:lnTo>
                  <a:pt x="49695" y="621182"/>
                </a:lnTo>
                <a:lnTo>
                  <a:pt x="73774" y="669480"/>
                </a:lnTo>
                <a:lnTo>
                  <a:pt x="101307" y="715276"/>
                </a:lnTo>
                <a:lnTo>
                  <a:pt x="131711" y="758469"/>
                </a:lnTo>
                <a:lnTo>
                  <a:pt x="164350" y="798957"/>
                </a:lnTo>
                <a:lnTo>
                  <a:pt x="198628" y="836637"/>
                </a:lnTo>
                <a:lnTo>
                  <a:pt x="233921" y="871410"/>
                </a:lnTo>
                <a:lnTo>
                  <a:pt x="269608" y="903160"/>
                </a:lnTo>
                <a:lnTo>
                  <a:pt x="305104" y="931811"/>
                </a:lnTo>
                <a:lnTo>
                  <a:pt x="339788" y="957224"/>
                </a:lnTo>
                <a:lnTo>
                  <a:pt x="373037" y="979335"/>
                </a:lnTo>
                <a:lnTo>
                  <a:pt x="432790" y="1013180"/>
                </a:lnTo>
                <a:lnTo>
                  <a:pt x="466178" y="976591"/>
                </a:lnTo>
                <a:lnTo>
                  <a:pt x="494601" y="935863"/>
                </a:lnTo>
                <a:lnTo>
                  <a:pt x="517563" y="891476"/>
                </a:lnTo>
                <a:lnTo>
                  <a:pt x="534581" y="843940"/>
                </a:lnTo>
                <a:lnTo>
                  <a:pt x="545147" y="793711"/>
                </a:lnTo>
                <a:lnTo>
                  <a:pt x="548792" y="741299"/>
                </a:lnTo>
                <a:close/>
              </a:path>
              <a:path w="981075" h="1013460">
                <a:moveTo>
                  <a:pt x="936028" y="611339"/>
                </a:moveTo>
                <a:lnTo>
                  <a:pt x="926325" y="563473"/>
                </a:lnTo>
                <a:lnTo>
                  <a:pt x="913726" y="516724"/>
                </a:lnTo>
                <a:lnTo>
                  <a:pt x="898347" y="471182"/>
                </a:lnTo>
                <a:lnTo>
                  <a:pt x="880262" y="426935"/>
                </a:lnTo>
                <a:lnTo>
                  <a:pt x="859574" y="384098"/>
                </a:lnTo>
                <a:lnTo>
                  <a:pt x="836396" y="342760"/>
                </a:lnTo>
                <a:lnTo>
                  <a:pt x="810818" y="303022"/>
                </a:lnTo>
                <a:lnTo>
                  <a:pt x="782929" y="264985"/>
                </a:lnTo>
                <a:lnTo>
                  <a:pt x="752843" y="228752"/>
                </a:lnTo>
                <a:lnTo>
                  <a:pt x="720661" y="194411"/>
                </a:lnTo>
                <a:lnTo>
                  <a:pt x="686473" y="162077"/>
                </a:lnTo>
                <a:lnTo>
                  <a:pt x="650367" y="131838"/>
                </a:lnTo>
                <a:lnTo>
                  <a:pt x="612457" y="103797"/>
                </a:lnTo>
                <a:lnTo>
                  <a:pt x="572846" y="78054"/>
                </a:lnTo>
                <a:lnTo>
                  <a:pt x="531622" y="54698"/>
                </a:lnTo>
                <a:lnTo>
                  <a:pt x="488886" y="33845"/>
                </a:lnTo>
                <a:lnTo>
                  <a:pt x="444728" y="15570"/>
                </a:lnTo>
                <a:lnTo>
                  <a:pt x="399262" y="0"/>
                </a:lnTo>
                <a:lnTo>
                  <a:pt x="0" y="0"/>
                </a:lnTo>
                <a:lnTo>
                  <a:pt x="0" y="290944"/>
                </a:lnTo>
                <a:lnTo>
                  <a:pt x="40779" y="277431"/>
                </a:lnTo>
                <a:lnTo>
                  <a:pt x="83045" y="267525"/>
                </a:lnTo>
                <a:lnTo>
                  <a:pt x="126631" y="261429"/>
                </a:lnTo>
                <a:lnTo>
                  <a:pt x="171373" y="259359"/>
                </a:lnTo>
                <a:lnTo>
                  <a:pt x="220573" y="261848"/>
                </a:lnTo>
                <a:lnTo>
                  <a:pt x="268363" y="269163"/>
                </a:lnTo>
                <a:lnTo>
                  <a:pt x="314515" y="281063"/>
                </a:lnTo>
                <a:lnTo>
                  <a:pt x="358762" y="297294"/>
                </a:lnTo>
                <a:lnTo>
                  <a:pt x="400875" y="317614"/>
                </a:lnTo>
                <a:lnTo>
                  <a:pt x="440613" y="341782"/>
                </a:lnTo>
                <a:lnTo>
                  <a:pt x="477710" y="369544"/>
                </a:lnTo>
                <a:lnTo>
                  <a:pt x="511949" y="400672"/>
                </a:lnTo>
                <a:lnTo>
                  <a:pt x="543077" y="434911"/>
                </a:lnTo>
                <a:lnTo>
                  <a:pt x="570839" y="472020"/>
                </a:lnTo>
                <a:lnTo>
                  <a:pt x="595007" y="511759"/>
                </a:lnTo>
                <a:lnTo>
                  <a:pt x="615327" y="553885"/>
                </a:lnTo>
                <a:lnTo>
                  <a:pt x="631545" y="598144"/>
                </a:lnTo>
                <a:lnTo>
                  <a:pt x="643445" y="644296"/>
                </a:lnTo>
                <a:lnTo>
                  <a:pt x="650760" y="692099"/>
                </a:lnTo>
                <a:lnTo>
                  <a:pt x="653249" y="741299"/>
                </a:lnTo>
                <a:lnTo>
                  <a:pt x="650113" y="796417"/>
                </a:lnTo>
                <a:lnTo>
                  <a:pt x="640930" y="849731"/>
                </a:lnTo>
                <a:lnTo>
                  <a:pt x="626046" y="900874"/>
                </a:lnTo>
                <a:lnTo>
                  <a:pt x="605840" y="949540"/>
                </a:lnTo>
                <a:lnTo>
                  <a:pt x="580631" y="995362"/>
                </a:lnTo>
                <a:lnTo>
                  <a:pt x="615454" y="974102"/>
                </a:lnTo>
                <a:lnTo>
                  <a:pt x="652665" y="948740"/>
                </a:lnTo>
                <a:lnTo>
                  <a:pt x="691413" y="919391"/>
                </a:lnTo>
                <a:lnTo>
                  <a:pt x="730872" y="886180"/>
                </a:lnTo>
                <a:lnTo>
                  <a:pt x="770229" y="849210"/>
                </a:lnTo>
                <a:lnTo>
                  <a:pt x="808621" y="808609"/>
                </a:lnTo>
                <a:lnTo>
                  <a:pt x="838174" y="773442"/>
                </a:lnTo>
                <a:lnTo>
                  <a:pt x="866127" y="736053"/>
                </a:lnTo>
                <a:lnTo>
                  <a:pt x="892022" y="696531"/>
                </a:lnTo>
                <a:lnTo>
                  <a:pt x="915466" y="654939"/>
                </a:lnTo>
                <a:lnTo>
                  <a:pt x="936028" y="611339"/>
                </a:lnTo>
                <a:close/>
              </a:path>
              <a:path w="981075" h="1013460">
                <a:moveTo>
                  <a:pt x="981075" y="12"/>
                </a:moveTo>
                <a:lnTo>
                  <a:pt x="645198" y="12"/>
                </a:lnTo>
                <a:lnTo>
                  <a:pt x="684822" y="26962"/>
                </a:lnTo>
                <a:lnTo>
                  <a:pt x="722871" y="55968"/>
                </a:lnTo>
                <a:lnTo>
                  <a:pt x="759256" y="86956"/>
                </a:lnTo>
                <a:lnTo>
                  <a:pt x="793915" y="119849"/>
                </a:lnTo>
                <a:lnTo>
                  <a:pt x="826744" y="154546"/>
                </a:lnTo>
                <a:lnTo>
                  <a:pt x="857681" y="190982"/>
                </a:lnTo>
                <a:lnTo>
                  <a:pt x="886650" y="229082"/>
                </a:lnTo>
                <a:lnTo>
                  <a:pt x="913549" y="268744"/>
                </a:lnTo>
                <a:lnTo>
                  <a:pt x="938301" y="309905"/>
                </a:lnTo>
                <a:lnTo>
                  <a:pt x="960843" y="352475"/>
                </a:lnTo>
                <a:lnTo>
                  <a:pt x="981075" y="396392"/>
                </a:lnTo>
                <a:lnTo>
                  <a:pt x="981075" y="12"/>
                </a:lnTo>
                <a:close/>
              </a:path>
            </a:pathLst>
          </a:custGeom>
          <a:solidFill>
            <a:srgbClr val="EA43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A503E55B-7F39-5348-9A73-33E7C82EDF3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34D4FF5-5FCB-2945-841A-A3CAF61B538E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6" name="Espace réservé du tableau 5">
            <a:extLst>
              <a:ext uri="{FF2B5EF4-FFF2-40B4-BE49-F238E27FC236}">
                <a16:creationId xmlns:a16="http://schemas.microsoft.com/office/drawing/2014/main" id="{C0B0C930-3FA1-CE4B-960F-52E96D015C10}"/>
              </a:ext>
            </a:extLst>
          </p:cNvPr>
          <p:cNvSpPr>
            <a:spLocks noGrp="1"/>
          </p:cNvSpPr>
          <p:nvPr>
            <p:ph type="tbl" sz="quarter" idx="23"/>
          </p:nvPr>
        </p:nvSpPr>
        <p:spPr>
          <a:xfrm>
            <a:off x="590024" y="1909868"/>
            <a:ext cx="10614378" cy="3773123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 tableau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DDDF86EC-7A23-6545-9265-C31278A8D4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547" y="308526"/>
            <a:ext cx="10515600" cy="150682"/>
          </a:xfrm>
        </p:spPr>
        <p:txBody>
          <a:bodyPr/>
          <a:lstStyle/>
          <a:p>
            <a:r>
              <a:rPr lang="fr-FR"/>
              <a:t>Part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27B9FB54-DABE-9740-AEE2-44D2E47B2A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769" y="474597"/>
            <a:ext cx="11540978" cy="765726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buFontTx/>
              <a:buNone/>
              <a:defRPr kumimoji="0" lang="fr-FR" sz="3000" b="0" i="1" u="none" strike="noStrike" kern="0" cap="none" spc="-25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bre Baskerville" panose="02000000000000000000" pitchFamily="2" charset="0"/>
                <a:ea typeface="Baskerville" panose="02020502070401020303" pitchFamily="18" charset="0"/>
                <a:cs typeface="Libre Baskerville" panose="02000000000000000000" pitchFamily="2" charset="0"/>
              </a:defRPr>
            </a:lvl1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22" name="Espace réservé du texte 11">
            <a:extLst>
              <a:ext uri="{FF2B5EF4-FFF2-40B4-BE49-F238E27FC236}">
                <a16:creationId xmlns:a16="http://schemas.microsoft.com/office/drawing/2014/main" id="{262B4BF5-968C-0D43-BA15-A4B030CE91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8768" y="1175009"/>
            <a:ext cx="11540979" cy="5384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kumimoji="0" lang="fr-FR" sz="3000" b="0" i="0" u="none" strike="noStrike" kern="0" cap="all" spc="-5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ato-Light"/>
                <a:ea typeface="+mj-ea"/>
                <a:cs typeface="Lato-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E255684F-103C-C84F-BD5A-4EAFC5A1B08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0786" y="6105809"/>
            <a:ext cx="11212227" cy="374556"/>
          </a:xfrm>
        </p:spPr>
        <p:txBody>
          <a:bodyPr anchor="b">
            <a:normAutofit/>
          </a:bodyPr>
          <a:lstStyle>
            <a:lvl1pPr marL="0" indent="0">
              <a:buFontTx/>
              <a:buNone/>
              <a:defRPr lang="fr-FR" sz="1000" b="0" kern="1200" cap="none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>
              <a:buFontTx/>
              <a:buNone/>
              <a:defRPr lang="fr-FR" sz="800" b="0" kern="1200" baseline="0" dirty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Source :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54BF28AC-8C8D-9D48-86DD-9B79B323CFDA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 marL="12700">
              <a:spcBef>
                <a:spcPts val="75"/>
              </a:spcBef>
              <a:tabLst>
                <a:tab pos="3273425" algn="l"/>
              </a:tabLst>
            </a:pPr>
            <a:r>
              <a:rPr lang="fr-FR"/>
              <a:t>TITLE OF THE PRESENTATION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C9B03E13-0DBB-4EEF-9BD1-B01A6F3D9D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0786" y="5608683"/>
            <a:ext cx="11212227" cy="49712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lang="fr-FR" sz="1200" b="0" kern="1200" cap="none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>
              <a:buFontTx/>
              <a:buNone/>
              <a:defRPr lang="fr-FR" sz="800" b="0" kern="1200" baseline="0" dirty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Risks / disclaimer</a:t>
            </a:r>
          </a:p>
        </p:txBody>
      </p:sp>
    </p:spTree>
    <p:extLst>
      <p:ext uri="{BB962C8B-B14F-4D97-AF65-F5344CB8AC3E}">
        <p14:creationId xmlns:p14="http://schemas.microsoft.com/office/powerpoint/2010/main" val="2947320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4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tableaux +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7">
            <a:extLst>
              <a:ext uri="{FF2B5EF4-FFF2-40B4-BE49-F238E27FC236}">
                <a16:creationId xmlns:a16="http://schemas.microsoft.com/office/drawing/2014/main" id="{CFCB5185-3C9F-1141-AC80-AF9D43415CFB}"/>
              </a:ext>
            </a:extLst>
          </p:cNvPr>
          <p:cNvSpPr>
            <a:spLocks noChangeAspect="1"/>
          </p:cNvSpPr>
          <p:nvPr userDrawn="1"/>
        </p:nvSpPr>
        <p:spPr>
          <a:xfrm>
            <a:off x="11408107" y="293136"/>
            <a:ext cx="174248" cy="180000"/>
          </a:xfrm>
          <a:custGeom>
            <a:avLst/>
            <a:gdLst/>
            <a:ahLst/>
            <a:cxnLst/>
            <a:rect l="l" t="t" r="r" b="b"/>
            <a:pathLst>
              <a:path w="981075" h="1013460">
                <a:moveTo>
                  <a:pt x="548792" y="741299"/>
                </a:moveTo>
                <a:lnTo>
                  <a:pt x="545846" y="694016"/>
                </a:lnTo>
                <a:lnTo>
                  <a:pt x="537235" y="648474"/>
                </a:lnTo>
                <a:lnTo>
                  <a:pt x="523341" y="605015"/>
                </a:lnTo>
                <a:lnTo>
                  <a:pt x="504494" y="564007"/>
                </a:lnTo>
                <a:lnTo>
                  <a:pt x="481076" y="525805"/>
                </a:lnTo>
                <a:lnTo>
                  <a:pt x="453415" y="490753"/>
                </a:lnTo>
                <a:lnTo>
                  <a:pt x="421894" y="459219"/>
                </a:lnTo>
                <a:lnTo>
                  <a:pt x="386842" y="431571"/>
                </a:lnTo>
                <a:lnTo>
                  <a:pt x="348640" y="408139"/>
                </a:lnTo>
                <a:lnTo>
                  <a:pt x="307632" y="389293"/>
                </a:lnTo>
                <a:lnTo>
                  <a:pt x="264185" y="375399"/>
                </a:lnTo>
                <a:lnTo>
                  <a:pt x="218643" y="366788"/>
                </a:lnTo>
                <a:lnTo>
                  <a:pt x="171361" y="363842"/>
                </a:lnTo>
                <a:lnTo>
                  <a:pt x="125882" y="366585"/>
                </a:lnTo>
                <a:lnTo>
                  <a:pt x="82003" y="374586"/>
                </a:lnTo>
                <a:lnTo>
                  <a:pt x="40030" y="387502"/>
                </a:lnTo>
                <a:lnTo>
                  <a:pt x="292" y="405015"/>
                </a:lnTo>
                <a:lnTo>
                  <a:pt x="4381" y="462305"/>
                </a:lnTo>
                <a:lnTo>
                  <a:pt x="14389" y="517486"/>
                </a:lnTo>
                <a:lnTo>
                  <a:pt x="29692" y="570484"/>
                </a:lnTo>
                <a:lnTo>
                  <a:pt x="49695" y="621182"/>
                </a:lnTo>
                <a:lnTo>
                  <a:pt x="73774" y="669480"/>
                </a:lnTo>
                <a:lnTo>
                  <a:pt x="101307" y="715276"/>
                </a:lnTo>
                <a:lnTo>
                  <a:pt x="131711" y="758469"/>
                </a:lnTo>
                <a:lnTo>
                  <a:pt x="164350" y="798957"/>
                </a:lnTo>
                <a:lnTo>
                  <a:pt x="198628" y="836637"/>
                </a:lnTo>
                <a:lnTo>
                  <a:pt x="233921" y="871410"/>
                </a:lnTo>
                <a:lnTo>
                  <a:pt x="269608" y="903160"/>
                </a:lnTo>
                <a:lnTo>
                  <a:pt x="305104" y="931811"/>
                </a:lnTo>
                <a:lnTo>
                  <a:pt x="339788" y="957224"/>
                </a:lnTo>
                <a:lnTo>
                  <a:pt x="373037" y="979335"/>
                </a:lnTo>
                <a:lnTo>
                  <a:pt x="432790" y="1013180"/>
                </a:lnTo>
                <a:lnTo>
                  <a:pt x="466178" y="976591"/>
                </a:lnTo>
                <a:lnTo>
                  <a:pt x="494601" y="935863"/>
                </a:lnTo>
                <a:lnTo>
                  <a:pt x="517563" y="891476"/>
                </a:lnTo>
                <a:lnTo>
                  <a:pt x="534581" y="843940"/>
                </a:lnTo>
                <a:lnTo>
                  <a:pt x="545147" y="793711"/>
                </a:lnTo>
                <a:lnTo>
                  <a:pt x="548792" y="741299"/>
                </a:lnTo>
                <a:close/>
              </a:path>
              <a:path w="981075" h="1013460">
                <a:moveTo>
                  <a:pt x="936028" y="611339"/>
                </a:moveTo>
                <a:lnTo>
                  <a:pt x="926325" y="563473"/>
                </a:lnTo>
                <a:lnTo>
                  <a:pt x="913726" y="516724"/>
                </a:lnTo>
                <a:lnTo>
                  <a:pt x="898347" y="471182"/>
                </a:lnTo>
                <a:lnTo>
                  <a:pt x="880262" y="426935"/>
                </a:lnTo>
                <a:lnTo>
                  <a:pt x="859574" y="384098"/>
                </a:lnTo>
                <a:lnTo>
                  <a:pt x="836396" y="342760"/>
                </a:lnTo>
                <a:lnTo>
                  <a:pt x="810818" y="303022"/>
                </a:lnTo>
                <a:lnTo>
                  <a:pt x="782929" y="264985"/>
                </a:lnTo>
                <a:lnTo>
                  <a:pt x="752843" y="228752"/>
                </a:lnTo>
                <a:lnTo>
                  <a:pt x="720661" y="194411"/>
                </a:lnTo>
                <a:lnTo>
                  <a:pt x="686473" y="162077"/>
                </a:lnTo>
                <a:lnTo>
                  <a:pt x="650367" y="131838"/>
                </a:lnTo>
                <a:lnTo>
                  <a:pt x="612457" y="103797"/>
                </a:lnTo>
                <a:lnTo>
                  <a:pt x="572846" y="78054"/>
                </a:lnTo>
                <a:lnTo>
                  <a:pt x="531622" y="54698"/>
                </a:lnTo>
                <a:lnTo>
                  <a:pt x="488886" y="33845"/>
                </a:lnTo>
                <a:lnTo>
                  <a:pt x="444728" y="15570"/>
                </a:lnTo>
                <a:lnTo>
                  <a:pt x="399262" y="0"/>
                </a:lnTo>
                <a:lnTo>
                  <a:pt x="0" y="0"/>
                </a:lnTo>
                <a:lnTo>
                  <a:pt x="0" y="290944"/>
                </a:lnTo>
                <a:lnTo>
                  <a:pt x="40779" y="277431"/>
                </a:lnTo>
                <a:lnTo>
                  <a:pt x="83045" y="267525"/>
                </a:lnTo>
                <a:lnTo>
                  <a:pt x="126631" y="261429"/>
                </a:lnTo>
                <a:lnTo>
                  <a:pt x="171373" y="259359"/>
                </a:lnTo>
                <a:lnTo>
                  <a:pt x="220573" y="261848"/>
                </a:lnTo>
                <a:lnTo>
                  <a:pt x="268363" y="269163"/>
                </a:lnTo>
                <a:lnTo>
                  <a:pt x="314515" y="281063"/>
                </a:lnTo>
                <a:lnTo>
                  <a:pt x="358762" y="297294"/>
                </a:lnTo>
                <a:lnTo>
                  <a:pt x="400875" y="317614"/>
                </a:lnTo>
                <a:lnTo>
                  <a:pt x="440613" y="341782"/>
                </a:lnTo>
                <a:lnTo>
                  <a:pt x="477710" y="369544"/>
                </a:lnTo>
                <a:lnTo>
                  <a:pt x="511949" y="400672"/>
                </a:lnTo>
                <a:lnTo>
                  <a:pt x="543077" y="434911"/>
                </a:lnTo>
                <a:lnTo>
                  <a:pt x="570839" y="472020"/>
                </a:lnTo>
                <a:lnTo>
                  <a:pt x="595007" y="511759"/>
                </a:lnTo>
                <a:lnTo>
                  <a:pt x="615327" y="553885"/>
                </a:lnTo>
                <a:lnTo>
                  <a:pt x="631545" y="598144"/>
                </a:lnTo>
                <a:lnTo>
                  <a:pt x="643445" y="644296"/>
                </a:lnTo>
                <a:lnTo>
                  <a:pt x="650760" y="692099"/>
                </a:lnTo>
                <a:lnTo>
                  <a:pt x="653249" y="741299"/>
                </a:lnTo>
                <a:lnTo>
                  <a:pt x="650113" y="796417"/>
                </a:lnTo>
                <a:lnTo>
                  <a:pt x="640930" y="849731"/>
                </a:lnTo>
                <a:lnTo>
                  <a:pt x="626046" y="900874"/>
                </a:lnTo>
                <a:lnTo>
                  <a:pt x="605840" y="949540"/>
                </a:lnTo>
                <a:lnTo>
                  <a:pt x="580631" y="995362"/>
                </a:lnTo>
                <a:lnTo>
                  <a:pt x="615454" y="974102"/>
                </a:lnTo>
                <a:lnTo>
                  <a:pt x="652665" y="948740"/>
                </a:lnTo>
                <a:lnTo>
                  <a:pt x="691413" y="919391"/>
                </a:lnTo>
                <a:lnTo>
                  <a:pt x="730872" y="886180"/>
                </a:lnTo>
                <a:lnTo>
                  <a:pt x="770229" y="849210"/>
                </a:lnTo>
                <a:lnTo>
                  <a:pt x="808621" y="808609"/>
                </a:lnTo>
                <a:lnTo>
                  <a:pt x="838174" y="773442"/>
                </a:lnTo>
                <a:lnTo>
                  <a:pt x="866127" y="736053"/>
                </a:lnTo>
                <a:lnTo>
                  <a:pt x="892022" y="696531"/>
                </a:lnTo>
                <a:lnTo>
                  <a:pt x="915466" y="654939"/>
                </a:lnTo>
                <a:lnTo>
                  <a:pt x="936028" y="611339"/>
                </a:lnTo>
                <a:close/>
              </a:path>
              <a:path w="981075" h="1013460">
                <a:moveTo>
                  <a:pt x="981075" y="12"/>
                </a:moveTo>
                <a:lnTo>
                  <a:pt x="645198" y="12"/>
                </a:lnTo>
                <a:lnTo>
                  <a:pt x="684822" y="26962"/>
                </a:lnTo>
                <a:lnTo>
                  <a:pt x="722871" y="55968"/>
                </a:lnTo>
                <a:lnTo>
                  <a:pt x="759256" y="86956"/>
                </a:lnTo>
                <a:lnTo>
                  <a:pt x="793915" y="119849"/>
                </a:lnTo>
                <a:lnTo>
                  <a:pt x="826744" y="154546"/>
                </a:lnTo>
                <a:lnTo>
                  <a:pt x="857681" y="190982"/>
                </a:lnTo>
                <a:lnTo>
                  <a:pt x="886650" y="229082"/>
                </a:lnTo>
                <a:lnTo>
                  <a:pt x="913549" y="268744"/>
                </a:lnTo>
                <a:lnTo>
                  <a:pt x="938301" y="309905"/>
                </a:lnTo>
                <a:lnTo>
                  <a:pt x="960843" y="352475"/>
                </a:lnTo>
                <a:lnTo>
                  <a:pt x="981075" y="396392"/>
                </a:lnTo>
                <a:lnTo>
                  <a:pt x="981075" y="12"/>
                </a:lnTo>
                <a:close/>
              </a:path>
            </a:pathLst>
          </a:custGeom>
          <a:solidFill>
            <a:srgbClr val="EA43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A503E55B-7F39-5348-9A73-33E7C82EDF3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34D4FF5-5FCB-2945-841A-A3CAF61B538E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3" name="Espace réservé du tableau 5">
            <a:extLst>
              <a:ext uri="{FF2B5EF4-FFF2-40B4-BE49-F238E27FC236}">
                <a16:creationId xmlns:a16="http://schemas.microsoft.com/office/drawing/2014/main" id="{A7C3D2C3-8861-6A4C-A40A-3AA34A7C9B5E}"/>
              </a:ext>
            </a:extLst>
          </p:cNvPr>
          <p:cNvSpPr>
            <a:spLocks noGrp="1"/>
          </p:cNvSpPr>
          <p:nvPr>
            <p:ph type="tbl" sz="quarter" idx="24"/>
          </p:nvPr>
        </p:nvSpPr>
        <p:spPr>
          <a:xfrm>
            <a:off x="595768" y="1896039"/>
            <a:ext cx="5040000" cy="2382316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 tableau</a:t>
            </a:r>
          </a:p>
        </p:txBody>
      </p:sp>
      <p:sp>
        <p:nvSpPr>
          <p:cNvPr id="15" name="Espace réservé du tableau 5">
            <a:extLst>
              <a:ext uri="{FF2B5EF4-FFF2-40B4-BE49-F238E27FC236}">
                <a16:creationId xmlns:a16="http://schemas.microsoft.com/office/drawing/2014/main" id="{FE3C22F6-ABB8-2E43-96AA-68D1600F4314}"/>
              </a:ext>
            </a:extLst>
          </p:cNvPr>
          <p:cNvSpPr>
            <a:spLocks noGrp="1"/>
          </p:cNvSpPr>
          <p:nvPr>
            <p:ph type="tbl" sz="quarter" idx="26"/>
          </p:nvPr>
        </p:nvSpPr>
        <p:spPr>
          <a:xfrm>
            <a:off x="6163149" y="1896039"/>
            <a:ext cx="5040000" cy="2382316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 tableau</a:t>
            </a: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238D568F-45DC-0748-826E-583AF84FFC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547" y="308526"/>
            <a:ext cx="10515600" cy="150682"/>
          </a:xfrm>
        </p:spPr>
        <p:txBody>
          <a:bodyPr/>
          <a:lstStyle/>
          <a:p>
            <a:r>
              <a:rPr lang="fr-FR"/>
              <a:t>Part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19" name="Espace réservé du texte 7">
            <a:extLst>
              <a:ext uri="{FF2B5EF4-FFF2-40B4-BE49-F238E27FC236}">
                <a16:creationId xmlns:a16="http://schemas.microsoft.com/office/drawing/2014/main" id="{0B72A884-3397-044D-A233-8A9ED2EE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769" y="474597"/>
            <a:ext cx="11540978" cy="765726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buFontTx/>
              <a:buNone/>
              <a:defRPr kumimoji="0" lang="fr-FR" sz="3000" b="0" i="1" u="none" strike="noStrike" kern="0" cap="none" spc="-25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bre Baskerville" panose="02000000000000000000" pitchFamily="2" charset="0"/>
                <a:ea typeface="Baskerville" panose="02020502070401020303" pitchFamily="18" charset="0"/>
                <a:cs typeface="Libre Baskerville" panose="02000000000000000000" pitchFamily="2" charset="0"/>
              </a:defRPr>
            </a:lvl1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20" name="Espace réservé du texte 11">
            <a:extLst>
              <a:ext uri="{FF2B5EF4-FFF2-40B4-BE49-F238E27FC236}">
                <a16:creationId xmlns:a16="http://schemas.microsoft.com/office/drawing/2014/main" id="{A7BE0044-7554-4541-9830-6BF0C18332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8768" y="1175009"/>
            <a:ext cx="11540979" cy="5384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kumimoji="0" lang="fr-FR" sz="3000" b="0" i="0" u="none" strike="noStrike" kern="0" cap="all" spc="-5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ato-Light"/>
                <a:ea typeface="+mj-ea"/>
                <a:cs typeface="Lato-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F4F7C731-1238-B642-A2BE-98D97F7E8D5E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 marL="12700">
              <a:spcBef>
                <a:spcPts val="75"/>
              </a:spcBef>
              <a:tabLst>
                <a:tab pos="3273425" algn="l"/>
              </a:tabLst>
            </a:pPr>
            <a:r>
              <a:rPr lang="fr-FR"/>
              <a:t>TITLE OF THE PRESENTATION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712ECAB4-1D20-DE48-80DC-019D19CBCA1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0786" y="6115239"/>
            <a:ext cx="11212227" cy="365125"/>
          </a:xfrm>
        </p:spPr>
        <p:txBody>
          <a:bodyPr anchor="b">
            <a:normAutofit/>
          </a:bodyPr>
          <a:lstStyle>
            <a:lvl1pPr marL="0" indent="0">
              <a:buFontTx/>
              <a:buNone/>
              <a:defRPr lang="fr-FR" sz="1000" b="0" kern="1200" cap="none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>
              <a:buFontTx/>
              <a:buNone/>
              <a:defRPr lang="fr-FR" sz="800" b="0" kern="1200" baseline="0" dirty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Source :</a:t>
            </a:r>
          </a:p>
        </p:txBody>
      </p:sp>
      <p:sp>
        <p:nvSpPr>
          <p:cNvPr id="21" name="Espace réservé du texte 5">
            <a:extLst>
              <a:ext uri="{FF2B5EF4-FFF2-40B4-BE49-F238E27FC236}">
                <a16:creationId xmlns:a16="http://schemas.microsoft.com/office/drawing/2014/main" id="{7B5399D1-7C4E-4F0D-9B4D-3498A567DB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0786" y="5608683"/>
            <a:ext cx="11212227" cy="49712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lang="fr-FR" sz="1200" b="0" kern="1200" cap="none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>
              <a:buFontTx/>
              <a:buNone/>
              <a:defRPr lang="fr-FR" sz="800" b="0" kern="1200" baseline="0" dirty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Risks / disclaimer</a:t>
            </a:r>
          </a:p>
        </p:txBody>
      </p:sp>
      <p:sp>
        <p:nvSpPr>
          <p:cNvPr id="22" name="Espace réservé du texte 9">
            <a:extLst>
              <a:ext uri="{FF2B5EF4-FFF2-40B4-BE49-F238E27FC236}">
                <a16:creationId xmlns:a16="http://schemas.microsoft.com/office/drawing/2014/main" id="{68A11636-5E54-4A0D-931A-7478293BB60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95769" y="4306930"/>
            <a:ext cx="5040000" cy="1301753"/>
          </a:xfrm>
        </p:spPr>
        <p:txBody>
          <a:bodyPr>
            <a:noAutofit/>
          </a:bodyPr>
          <a:lstStyle>
            <a:lvl1pPr marL="285750" indent="-285750">
              <a:buFont typeface="Wingdings" panose="05000000000000000000" pitchFamily="2" charset="2"/>
              <a:buChar char="§"/>
              <a:defRPr lang="fr-FR" sz="1200" b="0" i="0" kern="1200" spc="10" dirty="0" smtClean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Espace réservé du texte 9">
            <a:extLst>
              <a:ext uri="{FF2B5EF4-FFF2-40B4-BE49-F238E27FC236}">
                <a16:creationId xmlns:a16="http://schemas.microsoft.com/office/drawing/2014/main" id="{9D669BCD-3AED-4D31-A852-6CBD4453EA9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160884" y="4306930"/>
            <a:ext cx="5040000" cy="1301753"/>
          </a:xfrm>
        </p:spPr>
        <p:txBody>
          <a:bodyPr>
            <a:noAutofit/>
          </a:bodyPr>
          <a:lstStyle>
            <a:lvl1pPr marL="285750" indent="-285750">
              <a:buFont typeface="Wingdings" panose="05000000000000000000" pitchFamily="2" charset="2"/>
              <a:buChar char="§"/>
              <a:defRPr lang="fr-FR" sz="1200" b="0" i="0" kern="1200" spc="10" dirty="0" smtClean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318353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021">
          <p15:clr>
            <a:srgbClr val="FBAE40"/>
          </p15:clr>
        </p15:guide>
        <p15:guide id="4" pos="7038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ableaux +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7">
            <a:extLst>
              <a:ext uri="{FF2B5EF4-FFF2-40B4-BE49-F238E27FC236}">
                <a16:creationId xmlns:a16="http://schemas.microsoft.com/office/drawing/2014/main" id="{CFCB5185-3C9F-1141-AC80-AF9D43415CFB}"/>
              </a:ext>
            </a:extLst>
          </p:cNvPr>
          <p:cNvSpPr>
            <a:spLocks noChangeAspect="1"/>
          </p:cNvSpPr>
          <p:nvPr userDrawn="1"/>
        </p:nvSpPr>
        <p:spPr>
          <a:xfrm>
            <a:off x="11408107" y="293136"/>
            <a:ext cx="174248" cy="180000"/>
          </a:xfrm>
          <a:custGeom>
            <a:avLst/>
            <a:gdLst/>
            <a:ahLst/>
            <a:cxnLst/>
            <a:rect l="l" t="t" r="r" b="b"/>
            <a:pathLst>
              <a:path w="981075" h="1013460">
                <a:moveTo>
                  <a:pt x="548792" y="741299"/>
                </a:moveTo>
                <a:lnTo>
                  <a:pt x="545846" y="694016"/>
                </a:lnTo>
                <a:lnTo>
                  <a:pt x="537235" y="648474"/>
                </a:lnTo>
                <a:lnTo>
                  <a:pt x="523341" y="605015"/>
                </a:lnTo>
                <a:lnTo>
                  <a:pt x="504494" y="564007"/>
                </a:lnTo>
                <a:lnTo>
                  <a:pt x="481076" y="525805"/>
                </a:lnTo>
                <a:lnTo>
                  <a:pt x="453415" y="490753"/>
                </a:lnTo>
                <a:lnTo>
                  <a:pt x="421894" y="459219"/>
                </a:lnTo>
                <a:lnTo>
                  <a:pt x="386842" y="431571"/>
                </a:lnTo>
                <a:lnTo>
                  <a:pt x="348640" y="408139"/>
                </a:lnTo>
                <a:lnTo>
                  <a:pt x="307632" y="389293"/>
                </a:lnTo>
                <a:lnTo>
                  <a:pt x="264185" y="375399"/>
                </a:lnTo>
                <a:lnTo>
                  <a:pt x="218643" y="366788"/>
                </a:lnTo>
                <a:lnTo>
                  <a:pt x="171361" y="363842"/>
                </a:lnTo>
                <a:lnTo>
                  <a:pt x="125882" y="366585"/>
                </a:lnTo>
                <a:lnTo>
                  <a:pt x="82003" y="374586"/>
                </a:lnTo>
                <a:lnTo>
                  <a:pt x="40030" y="387502"/>
                </a:lnTo>
                <a:lnTo>
                  <a:pt x="292" y="405015"/>
                </a:lnTo>
                <a:lnTo>
                  <a:pt x="4381" y="462305"/>
                </a:lnTo>
                <a:lnTo>
                  <a:pt x="14389" y="517486"/>
                </a:lnTo>
                <a:lnTo>
                  <a:pt x="29692" y="570484"/>
                </a:lnTo>
                <a:lnTo>
                  <a:pt x="49695" y="621182"/>
                </a:lnTo>
                <a:lnTo>
                  <a:pt x="73774" y="669480"/>
                </a:lnTo>
                <a:lnTo>
                  <a:pt x="101307" y="715276"/>
                </a:lnTo>
                <a:lnTo>
                  <a:pt x="131711" y="758469"/>
                </a:lnTo>
                <a:lnTo>
                  <a:pt x="164350" y="798957"/>
                </a:lnTo>
                <a:lnTo>
                  <a:pt x="198628" y="836637"/>
                </a:lnTo>
                <a:lnTo>
                  <a:pt x="233921" y="871410"/>
                </a:lnTo>
                <a:lnTo>
                  <a:pt x="269608" y="903160"/>
                </a:lnTo>
                <a:lnTo>
                  <a:pt x="305104" y="931811"/>
                </a:lnTo>
                <a:lnTo>
                  <a:pt x="339788" y="957224"/>
                </a:lnTo>
                <a:lnTo>
                  <a:pt x="373037" y="979335"/>
                </a:lnTo>
                <a:lnTo>
                  <a:pt x="432790" y="1013180"/>
                </a:lnTo>
                <a:lnTo>
                  <a:pt x="466178" y="976591"/>
                </a:lnTo>
                <a:lnTo>
                  <a:pt x="494601" y="935863"/>
                </a:lnTo>
                <a:lnTo>
                  <a:pt x="517563" y="891476"/>
                </a:lnTo>
                <a:lnTo>
                  <a:pt x="534581" y="843940"/>
                </a:lnTo>
                <a:lnTo>
                  <a:pt x="545147" y="793711"/>
                </a:lnTo>
                <a:lnTo>
                  <a:pt x="548792" y="741299"/>
                </a:lnTo>
                <a:close/>
              </a:path>
              <a:path w="981075" h="1013460">
                <a:moveTo>
                  <a:pt x="936028" y="611339"/>
                </a:moveTo>
                <a:lnTo>
                  <a:pt x="926325" y="563473"/>
                </a:lnTo>
                <a:lnTo>
                  <a:pt x="913726" y="516724"/>
                </a:lnTo>
                <a:lnTo>
                  <a:pt x="898347" y="471182"/>
                </a:lnTo>
                <a:lnTo>
                  <a:pt x="880262" y="426935"/>
                </a:lnTo>
                <a:lnTo>
                  <a:pt x="859574" y="384098"/>
                </a:lnTo>
                <a:lnTo>
                  <a:pt x="836396" y="342760"/>
                </a:lnTo>
                <a:lnTo>
                  <a:pt x="810818" y="303022"/>
                </a:lnTo>
                <a:lnTo>
                  <a:pt x="782929" y="264985"/>
                </a:lnTo>
                <a:lnTo>
                  <a:pt x="752843" y="228752"/>
                </a:lnTo>
                <a:lnTo>
                  <a:pt x="720661" y="194411"/>
                </a:lnTo>
                <a:lnTo>
                  <a:pt x="686473" y="162077"/>
                </a:lnTo>
                <a:lnTo>
                  <a:pt x="650367" y="131838"/>
                </a:lnTo>
                <a:lnTo>
                  <a:pt x="612457" y="103797"/>
                </a:lnTo>
                <a:lnTo>
                  <a:pt x="572846" y="78054"/>
                </a:lnTo>
                <a:lnTo>
                  <a:pt x="531622" y="54698"/>
                </a:lnTo>
                <a:lnTo>
                  <a:pt x="488886" y="33845"/>
                </a:lnTo>
                <a:lnTo>
                  <a:pt x="444728" y="15570"/>
                </a:lnTo>
                <a:lnTo>
                  <a:pt x="399262" y="0"/>
                </a:lnTo>
                <a:lnTo>
                  <a:pt x="0" y="0"/>
                </a:lnTo>
                <a:lnTo>
                  <a:pt x="0" y="290944"/>
                </a:lnTo>
                <a:lnTo>
                  <a:pt x="40779" y="277431"/>
                </a:lnTo>
                <a:lnTo>
                  <a:pt x="83045" y="267525"/>
                </a:lnTo>
                <a:lnTo>
                  <a:pt x="126631" y="261429"/>
                </a:lnTo>
                <a:lnTo>
                  <a:pt x="171373" y="259359"/>
                </a:lnTo>
                <a:lnTo>
                  <a:pt x="220573" y="261848"/>
                </a:lnTo>
                <a:lnTo>
                  <a:pt x="268363" y="269163"/>
                </a:lnTo>
                <a:lnTo>
                  <a:pt x="314515" y="281063"/>
                </a:lnTo>
                <a:lnTo>
                  <a:pt x="358762" y="297294"/>
                </a:lnTo>
                <a:lnTo>
                  <a:pt x="400875" y="317614"/>
                </a:lnTo>
                <a:lnTo>
                  <a:pt x="440613" y="341782"/>
                </a:lnTo>
                <a:lnTo>
                  <a:pt x="477710" y="369544"/>
                </a:lnTo>
                <a:lnTo>
                  <a:pt x="511949" y="400672"/>
                </a:lnTo>
                <a:lnTo>
                  <a:pt x="543077" y="434911"/>
                </a:lnTo>
                <a:lnTo>
                  <a:pt x="570839" y="472020"/>
                </a:lnTo>
                <a:lnTo>
                  <a:pt x="595007" y="511759"/>
                </a:lnTo>
                <a:lnTo>
                  <a:pt x="615327" y="553885"/>
                </a:lnTo>
                <a:lnTo>
                  <a:pt x="631545" y="598144"/>
                </a:lnTo>
                <a:lnTo>
                  <a:pt x="643445" y="644296"/>
                </a:lnTo>
                <a:lnTo>
                  <a:pt x="650760" y="692099"/>
                </a:lnTo>
                <a:lnTo>
                  <a:pt x="653249" y="741299"/>
                </a:lnTo>
                <a:lnTo>
                  <a:pt x="650113" y="796417"/>
                </a:lnTo>
                <a:lnTo>
                  <a:pt x="640930" y="849731"/>
                </a:lnTo>
                <a:lnTo>
                  <a:pt x="626046" y="900874"/>
                </a:lnTo>
                <a:lnTo>
                  <a:pt x="605840" y="949540"/>
                </a:lnTo>
                <a:lnTo>
                  <a:pt x="580631" y="995362"/>
                </a:lnTo>
                <a:lnTo>
                  <a:pt x="615454" y="974102"/>
                </a:lnTo>
                <a:lnTo>
                  <a:pt x="652665" y="948740"/>
                </a:lnTo>
                <a:lnTo>
                  <a:pt x="691413" y="919391"/>
                </a:lnTo>
                <a:lnTo>
                  <a:pt x="730872" y="886180"/>
                </a:lnTo>
                <a:lnTo>
                  <a:pt x="770229" y="849210"/>
                </a:lnTo>
                <a:lnTo>
                  <a:pt x="808621" y="808609"/>
                </a:lnTo>
                <a:lnTo>
                  <a:pt x="838174" y="773442"/>
                </a:lnTo>
                <a:lnTo>
                  <a:pt x="866127" y="736053"/>
                </a:lnTo>
                <a:lnTo>
                  <a:pt x="892022" y="696531"/>
                </a:lnTo>
                <a:lnTo>
                  <a:pt x="915466" y="654939"/>
                </a:lnTo>
                <a:lnTo>
                  <a:pt x="936028" y="611339"/>
                </a:lnTo>
                <a:close/>
              </a:path>
              <a:path w="981075" h="1013460">
                <a:moveTo>
                  <a:pt x="981075" y="12"/>
                </a:moveTo>
                <a:lnTo>
                  <a:pt x="645198" y="12"/>
                </a:lnTo>
                <a:lnTo>
                  <a:pt x="684822" y="26962"/>
                </a:lnTo>
                <a:lnTo>
                  <a:pt x="722871" y="55968"/>
                </a:lnTo>
                <a:lnTo>
                  <a:pt x="759256" y="86956"/>
                </a:lnTo>
                <a:lnTo>
                  <a:pt x="793915" y="119849"/>
                </a:lnTo>
                <a:lnTo>
                  <a:pt x="826744" y="154546"/>
                </a:lnTo>
                <a:lnTo>
                  <a:pt x="857681" y="190982"/>
                </a:lnTo>
                <a:lnTo>
                  <a:pt x="886650" y="229082"/>
                </a:lnTo>
                <a:lnTo>
                  <a:pt x="913549" y="268744"/>
                </a:lnTo>
                <a:lnTo>
                  <a:pt x="938301" y="309905"/>
                </a:lnTo>
                <a:lnTo>
                  <a:pt x="960843" y="352475"/>
                </a:lnTo>
                <a:lnTo>
                  <a:pt x="981075" y="396392"/>
                </a:lnTo>
                <a:lnTo>
                  <a:pt x="981075" y="12"/>
                </a:lnTo>
                <a:close/>
              </a:path>
            </a:pathLst>
          </a:custGeom>
          <a:solidFill>
            <a:srgbClr val="EA43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A503E55B-7F39-5348-9A73-33E7C82EDF3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34D4FF5-5FCB-2945-841A-A3CAF61B538E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3" name="Espace réservé du tableau 5">
            <a:extLst>
              <a:ext uri="{FF2B5EF4-FFF2-40B4-BE49-F238E27FC236}">
                <a16:creationId xmlns:a16="http://schemas.microsoft.com/office/drawing/2014/main" id="{A7C3D2C3-8861-6A4C-A40A-3AA34A7C9B5E}"/>
              </a:ext>
            </a:extLst>
          </p:cNvPr>
          <p:cNvSpPr>
            <a:spLocks noGrp="1"/>
          </p:cNvSpPr>
          <p:nvPr>
            <p:ph type="tbl" sz="quarter" idx="24"/>
          </p:nvPr>
        </p:nvSpPr>
        <p:spPr>
          <a:xfrm>
            <a:off x="595768" y="1896038"/>
            <a:ext cx="5040000" cy="2790673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 tableau</a:t>
            </a:r>
          </a:p>
        </p:txBody>
      </p:sp>
      <p:sp>
        <p:nvSpPr>
          <p:cNvPr id="15" name="Espace réservé du tableau 5">
            <a:extLst>
              <a:ext uri="{FF2B5EF4-FFF2-40B4-BE49-F238E27FC236}">
                <a16:creationId xmlns:a16="http://schemas.microsoft.com/office/drawing/2014/main" id="{FE3C22F6-ABB8-2E43-96AA-68D1600F4314}"/>
              </a:ext>
            </a:extLst>
          </p:cNvPr>
          <p:cNvSpPr>
            <a:spLocks noGrp="1"/>
          </p:cNvSpPr>
          <p:nvPr>
            <p:ph type="tbl" sz="quarter" idx="26"/>
          </p:nvPr>
        </p:nvSpPr>
        <p:spPr>
          <a:xfrm>
            <a:off x="6163149" y="1896038"/>
            <a:ext cx="5040000" cy="2790673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 tableau</a:t>
            </a: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238D568F-45DC-0748-826E-583AF84FFC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547" y="281893"/>
            <a:ext cx="10515600" cy="150682"/>
          </a:xfrm>
        </p:spPr>
        <p:txBody>
          <a:bodyPr/>
          <a:lstStyle/>
          <a:p>
            <a:r>
              <a:rPr lang="fr-FR"/>
              <a:t>Part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19" name="Espace réservé du texte 7">
            <a:extLst>
              <a:ext uri="{FF2B5EF4-FFF2-40B4-BE49-F238E27FC236}">
                <a16:creationId xmlns:a16="http://schemas.microsoft.com/office/drawing/2014/main" id="{0B72A884-3397-044D-A233-8A9ED2EE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769" y="474597"/>
            <a:ext cx="11540978" cy="765726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buFontTx/>
              <a:buNone/>
              <a:defRPr kumimoji="0" lang="fr-FR" sz="3000" b="0" i="1" u="none" strike="noStrike" kern="0" cap="none" spc="-25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bre Baskerville" panose="02000000000000000000" pitchFamily="2" charset="0"/>
                <a:ea typeface="Baskerville" panose="02020502070401020303" pitchFamily="18" charset="0"/>
                <a:cs typeface="Libre Baskerville" panose="02000000000000000000" pitchFamily="2" charset="0"/>
              </a:defRPr>
            </a:lvl1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20" name="Espace réservé du texte 11">
            <a:extLst>
              <a:ext uri="{FF2B5EF4-FFF2-40B4-BE49-F238E27FC236}">
                <a16:creationId xmlns:a16="http://schemas.microsoft.com/office/drawing/2014/main" id="{A7BE0044-7554-4541-9830-6BF0C18332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8768" y="1175009"/>
            <a:ext cx="11540979" cy="5384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kumimoji="0" lang="fr-FR" sz="3000" b="0" i="0" u="none" strike="noStrike" kern="0" cap="all" spc="-5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ato-Light"/>
                <a:ea typeface="+mj-ea"/>
                <a:cs typeface="Lato-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F4F7C731-1238-B642-A2BE-98D97F7E8D5E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 marL="12700">
              <a:spcBef>
                <a:spcPts val="75"/>
              </a:spcBef>
              <a:tabLst>
                <a:tab pos="3273425" algn="l"/>
              </a:tabLst>
            </a:pPr>
            <a:r>
              <a:rPr lang="fr-FR"/>
              <a:t>TITLE OF THE PRESENTATION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712ECAB4-1D20-DE48-80DC-019D19CBCA1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0786" y="6128269"/>
            <a:ext cx="11212227" cy="35209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lang="fr-FR" sz="1000" b="0" kern="1200" cap="none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>
              <a:buFontTx/>
              <a:buNone/>
              <a:defRPr lang="fr-FR" sz="800" b="0" kern="1200" baseline="0" dirty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Source :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035A96D7-D5C0-44FC-939C-9A8BF1A28DB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0786" y="5608683"/>
            <a:ext cx="11212227" cy="49712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lang="fr-FR" sz="1200" b="0" kern="1200" cap="none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>
              <a:buFontTx/>
              <a:buNone/>
              <a:defRPr lang="fr-FR" sz="800" b="0" kern="1200" baseline="0" dirty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Risks / disclaimer</a:t>
            </a:r>
          </a:p>
        </p:txBody>
      </p:sp>
      <p:sp>
        <p:nvSpPr>
          <p:cNvPr id="16" name="Espace réservé du texte 9">
            <a:extLst>
              <a:ext uri="{FF2B5EF4-FFF2-40B4-BE49-F238E27FC236}">
                <a16:creationId xmlns:a16="http://schemas.microsoft.com/office/drawing/2014/main" id="{71730BEC-44FF-4DB5-9CEB-2B660691D05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95768" y="4737663"/>
            <a:ext cx="10607381" cy="871020"/>
          </a:xfrm>
        </p:spPr>
        <p:txBody>
          <a:bodyPr>
            <a:noAutofit/>
          </a:bodyPr>
          <a:lstStyle>
            <a:lvl1pPr marL="285750" indent="-285750">
              <a:buFont typeface="Wingdings" panose="05000000000000000000" pitchFamily="2" charset="2"/>
              <a:buChar char="§"/>
              <a:defRPr lang="fr-FR" sz="1200" b="0" i="0" kern="1200" spc="10" dirty="0" smtClean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878847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021">
          <p15:clr>
            <a:srgbClr val="FBAE40"/>
          </p15:clr>
        </p15:guide>
        <p15:guide id="4" pos="7038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ableau + 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7">
            <a:extLst>
              <a:ext uri="{FF2B5EF4-FFF2-40B4-BE49-F238E27FC236}">
                <a16:creationId xmlns:a16="http://schemas.microsoft.com/office/drawing/2014/main" id="{CFCB5185-3C9F-1141-AC80-AF9D43415CFB}"/>
              </a:ext>
            </a:extLst>
          </p:cNvPr>
          <p:cNvSpPr>
            <a:spLocks noChangeAspect="1"/>
          </p:cNvSpPr>
          <p:nvPr userDrawn="1"/>
        </p:nvSpPr>
        <p:spPr>
          <a:xfrm>
            <a:off x="11408107" y="293136"/>
            <a:ext cx="174248" cy="180000"/>
          </a:xfrm>
          <a:custGeom>
            <a:avLst/>
            <a:gdLst/>
            <a:ahLst/>
            <a:cxnLst/>
            <a:rect l="l" t="t" r="r" b="b"/>
            <a:pathLst>
              <a:path w="981075" h="1013460">
                <a:moveTo>
                  <a:pt x="548792" y="741299"/>
                </a:moveTo>
                <a:lnTo>
                  <a:pt x="545846" y="694016"/>
                </a:lnTo>
                <a:lnTo>
                  <a:pt x="537235" y="648474"/>
                </a:lnTo>
                <a:lnTo>
                  <a:pt x="523341" y="605015"/>
                </a:lnTo>
                <a:lnTo>
                  <a:pt x="504494" y="564007"/>
                </a:lnTo>
                <a:lnTo>
                  <a:pt x="481076" y="525805"/>
                </a:lnTo>
                <a:lnTo>
                  <a:pt x="453415" y="490753"/>
                </a:lnTo>
                <a:lnTo>
                  <a:pt x="421894" y="459219"/>
                </a:lnTo>
                <a:lnTo>
                  <a:pt x="386842" y="431571"/>
                </a:lnTo>
                <a:lnTo>
                  <a:pt x="348640" y="408139"/>
                </a:lnTo>
                <a:lnTo>
                  <a:pt x="307632" y="389293"/>
                </a:lnTo>
                <a:lnTo>
                  <a:pt x="264185" y="375399"/>
                </a:lnTo>
                <a:lnTo>
                  <a:pt x="218643" y="366788"/>
                </a:lnTo>
                <a:lnTo>
                  <a:pt x="171361" y="363842"/>
                </a:lnTo>
                <a:lnTo>
                  <a:pt x="125882" y="366585"/>
                </a:lnTo>
                <a:lnTo>
                  <a:pt x="82003" y="374586"/>
                </a:lnTo>
                <a:lnTo>
                  <a:pt x="40030" y="387502"/>
                </a:lnTo>
                <a:lnTo>
                  <a:pt x="292" y="405015"/>
                </a:lnTo>
                <a:lnTo>
                  <a:pt x="4381" y="462305"/>
                </a:lnTo>
                <a:lnTo>
                  <a:pt x="14389" y="517486"/>
                </a:lnTo>
                <a:lnTo>
                  <a:pt x="29692" y="570484"/>
                </a:lnTo>
                <a:lnTo>
                  <a:pt x="49695" y="621182"/>
                </a:lnTo>
                <a:lnTo>
                  <a:pt x="73774" y="669480"/>
                </a:lnTo>
                <a:lnTo>
                  <a:pt x="101307" y="715276"/>
                </a:lnTo>
                <a:lnTo>
                  <a:pt x="131711" y="758469"/>
                </a:lnTo>
                <a:lnTo>
                  <a:pt x="164350" y="798957"/>
                </a:lnTo>
                <a:lnTo>
                  <a:pt x="198628" y="836637"/>
                </a:lnTo>
                <a:lnTo>
                  <a:pt x="233921" y="871410"/>
                </a:lnTo>
                <a:lnTo>
                  <a:pt x="269608" y="903160"/>
                </a:lnTo>
                <a:lnTo>
                  <a:pt x="305104" y="931811"/>
                </a:lnTo>
                <a:lnTo>
                  <a:pt x="339788" y="957224"/>
                </a:lnTo>
                <a:lnTo>
                  <a:pt x="373037" y="979335"/>
                </a:lnTo>
                <a:lnTo>
                  <a:pt x="432790" y="1013180"/>
                </a:lnTo>
                <a:lnTo>
                  <a:pt x="466178" y="976591"/>
                </a:lnTo>
                <a:lnTo>
                  <a:pt x="494601" y="935863"/>
                </a:lnTo>
                <a:lnTo>
                  <a:pt x="517563" y="891476"/>
                </a:lnTo>
                <a:lnTo>
                  <a:pt x="534581" y="843940"/>
                </a:lnTo>
                <a:lnTo>
                  <a:pt x="545147" y="793711"/>
                </a:lnTo>
                <a:lnTo>
                  <a:pt x="548792" y="741299"/>
                </a:lnTo>
                <a:close/>
              </a:path>
              <a:path w="981075" h="1013460">
                <a:moveTo>
                  <a:pt x="936028" y="611339"/>
                </a:moveTo>
                <a:lnTo>
                  <a:pt x="926325" y="563473"/>
                </a:lnTo>
                <a:lnTo>
                  <a:pt x="913726" y="516724"/>
                </a:lnTo>
                <a:lnTo>
                  <a:pt x="898347" y="471182"/>
                </a:lnTo>
                <a:lnTo>
                  <a:pt x="880262" y="426935"/>
                </a:lnTo>
                <a:lnTo>
                  <a:pt x="859574" y="384098"/>
                </a:lnTo>
                <a:lnTo>
                  <a:pt x="836396" y="342760"/>
                </a:lnTo>
                <a:lnTo>
                  <a:pt x="810818" y="303022"/>
                </a:lnTo>
                <a:lnTo>
                  <a:pt x="782929" y="264985"/>
                </a:lnTo>
                <a:lnTo>
                  <a:pt x="752843" y="228752"/>
                </a:lnTo>
                <a:lnTo>
                  <a:pt x="720661" y="194411"/>
                </a:lnTo>
                <a:lnTo>
                  <a:pt x="686473" y="162077"/>
                </a:lnTo>
                <a:lnTo>
                  <a:pt x="650367" y="131838"/>
                </a:lnTo>
                <a:lnTo>
                  <a:pt x="612457" y="103797"/>
                </a:lnTo>
                <a:lnTo>
                  <a:pt x="572846" y="78054"/>
                </a:lnTo>
                <a:lnTo>
                  <a:pt x="531622" y="54698"/>
                </a:lnTo>
                <a:lnTo>
                  <a:pt x="488886" y="33845"/>
                </a:lnTo>
                <a:lnTo>
                  <a:pt x="444728" y="15570"/>
                </a:lnTo>
                <a:lnTo>
                  <a:pt x="399262" y="0"/>
                </a:lnTo>
                <a:lnTo>
                  <a:pt x="0" y="0"/>
                </a:lnTo>
                <a:lnTo>
                  <a:pt x="0" y="290944"/>
                </a:lnTo>
                <a:lnTo>
                  <a:pt x="40779" y="277431"/>
                </a:lnTo>
                <a:lnTo>
                  <a:pt x="83045" y="267525"/>
                </a:lnTo>
                <a:lnTo>
                  <a:pt x="126631" y="261429"/>
                </a:lnTo>
                <a:lnTo>
                  <a:pt x="171373" y="259359"/>
                </a:lnTo>
                <a:lnTo>
                  <a:pt x="220573" y="261848"/>
                </a:lnTo>
                <a:lnTo>
                  <a:pt x="268363" y="269163"/>
                </a:lnTo>
                <a:lnTo>
                  <a:pt x="314515" y="281063"/>
                </a:lnTo>
                <a:lnTo>
                  <a:pt x="358762" y="297294"/>
                </a:lnTo>
                <a:lnTo>
                  <a:pt x="400875" y="317614"/>
                </a:lnTo>
                <a:lnTo>
                  <a:pt x="440613" y="341782"/>
                </a:lnTo>
                <a:lnTo>
                  <a:pt x="477710" y="369544"/>
                </a:lnTo>
                <a:lnTo>
                  <a:pt x="511949" y="400672"/>
                </a:lnTo>
                <a:lnTo>
                  <a:pt x="543077" y="434911"/>
                </a:lnTo>
                <a:lnTo>
                  <a:pt x="570839" y="472020"/>
                </a:lnTo>
                <a:lnTo>
                  <a:pt x="595007" y="511759"/>
                </a:lnTo>
                <a:lnTo>
                  <a:pt x="615327" y="553885"/>
                </a:lnTo>
                <a:lnTo>
                  <a:pt x="631545" y="598144"/>
                </a:lnTo>
                <a:lnTo>
                  <a:pt x="643445" y="644296"/>
                </a:lnTo>
                <a:lnTo>
                  <a:pt x="650760" y="692099"/>
                </a:lnTo>
                <a:lnTo>
                  <a:pt x="653249" y="741299"/>
                </a:lnTo>
                <a:lnTo>
                  <a:pt x="650113" y="796417"/>
                </a:lnTo>
                <a:lnTo>
                  <a:pt x="640930" y="849731"/>
                </a:lnTo>
                <a:lnTo>
                  <a:pt x="626046" y="900874"/>
                </a:lnTo>
                <a:lnTo>
                  <a:pt x="605840" y="949540"/>
                </a:lnTo>
                <a:lnTo>
                  <a:pt x="580631" y="995362"/>
                </a:lnTo>
                <a:lnTo>
                  <a:pt x="615454" y="974102"/>
                </a:lnTo>
                <a:lnTo>
                  <a:pt x="652665" y="948740"/>
                </a:lnTo>
                <a:lnTo>
                  <a:pt x="691413" y="919391"/>
                </a:lnTo>
                <a:lnTo>
                  <a:pt x="730872" y="886180"/>
                </a:lnTo>
                <a:lnTo>
                  <a:pt x="770229" y="849210"/>
                </a:lnTo>
                <a:lnTo>
                  <a:pt x="808621" y="808609"/>
                </a:lnTo>
                <a:lnTo>
                  <a:pt x="838174" y="773442"/>
                </a:lnTo>
                <a:lnTo>
                  <a:pt x="866127" y="736053"/>
                </a:lnTo>
                <a:lnTo>
                  <a:pt x="892022" y="696531"/>
                </a:lnTo>
                <a:lnTo>
                  <a:pt x="915466" y="654939"/>
                </a:lnTo>
                <a:lnTo>
                  <a:pt x="936028" y="611339"/>
                </a:lnTo>
                <a:close/>
              </a:path>
              <a:path w="981075" h="1013460">
                <a:moveTo>
                  <a:pt x="981075" y="12"/>
                </a:moveTo>
                <a:lnTo>
                  <a:pt x="645198" y="12"/>
                </a:lnTo>
                <a:lnTo>
                  <a:pt x="684822" y="26962"/>
                </a:lnTo>
                <a:lnTo>
                  <a:pt x="722871" y="55968"/>
                </a:lnTo>
                <a:lnTo>
                  <a:pt x="759256" y="86956"/>
                </a:lnTo>
                <a:lnTo>
                  <a:pt x="793915" y="119849"/>
                </a:lnTo>
                <a:lnTo>
                  <a:pt x="826744" y="154546"/>
                </a:lnTo>
                <a:lnTo>
                  <a:pt x="857681" y="190982"/>
                </a:lnTo>
                <a:lnTo>
                  <a:pt x="886650" y="229082"/>
                </a:lnTo>
                <a:lnTo>
                  <a:pt x="913549" y="268744"/>
                </a:lnTo>
                <a:lnTo>
                  <a:pt x="938301" y="309905"/>
                </a:lnTo>
                <a:lnTo>
                  <a:pt x="960843" y="352475"/>
                </a:lnTo>
                <a:lnTo>
                  <a:pt x="981075" y="396392"/>
                </a:lnTo>
                <a:lnTo>
                  <a:pt x="981075" y="12"/>
                </a:lnTo>
                <a:close/>
              </a:path>
            </a:pathLst>
          </a:custGeom>
          <a:solidFill>
            <a:srgbClr val="EA43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A503E55B-7F39-5348-9A73-33E7C82EDF3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34D4FF5-5FCB-2945-841A-A3CAF61B538E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6" name="Espace réservé du tableau 5">
            <a:extLst>
              <a:ext uri="{FF2B5EF4-FFF2-40B4-BE49-F238E27FC236}">
                <a16:creationId xmlns:a16="http://schemas.microsoft.com/office/drawing/2014/main" id="{C0B0C930-3FA1-CE4B-960F-52E96D015C10}"/>
              </a:ext>
            </a:extLst>
          </p:cNvPr>
          <p:cNvSpPr>
            <a:spLocks noGrp="1"/>
          </p:cNvSpPr>
          <p:nvPr>
            <p:ph type="tbl" sz="quarter" idx="23"/>
          </p:nvPr>
        </p:nvSpPr>
        <p:spPr>
          <a:xfrm>
            <a:off x="590024" y="1807529"/>
            <a:ext cx="10614378" cy="1725550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 tableau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DDDF86EC-7A23-6545-9265-C31278A8D4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547" y="308526"/>
            <a:ext cx="10515600" cy="150682"/>
          </a:xfrm>
        </p:spPr>
        <p:txBody>
          <a:bodyPr/>
          <a:lstStyle/>
          <a:p>
            <a:r>
              <a:rPr lang="fr-FR"/>
              <a:t>Part </a:t>
            </a:r>
            <a:r>
              <a:rPr lang="fr-FR" err="1"/>
              <a:t>title</a:t>
            </a:r>
            <a:r>
              <a:rPr lang="fr-FR"/>
              <a:t> </a:t>
            </a:r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27B9FB54-DABE-9740-AEE2-44D2E47B2A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769" y="474597"/>
            <a:ext cx="11540978" cy="765726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buFontTx/>
              <a:buNone/>
              <a:defRPr kumimoji="0" lang="fr-FR" sz="3000" b="0" i="1" u="none" strike="noStrike" kern="0" cap="none" spc="-25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bre Baskerville" panose="02000000000000000000" pitchFamily="2" charset="0"/>
                <a:ea typeface="Baskerville" panose="02020502070401020303" pitchFamily="18" charset="0"/>
                <a:cs typeface="Libre Baskerville" panose="02000000000000000000" pitchFamily="2" charset="0"/>
              </a:defRPr>
            </a:lvl1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22" name="Espace réservé du texte 11">
            <a:extLst>
              <a:ext uri="{FF2B5EF4-FFF2-40B4-BE49-F238E27FC236}">
                <a16:creationId xmlns:a16="http://schemas.microsoft.com/office/drawing/2014/main" id="{262B4BF5-968C-0D43-BA15-A4B030CE91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8768" y="1175009"/>
            <a:ext cx="11540979" cy="5384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kumimoji="0" lang="fr-FR" sz="3000" b="0" i="0" u="none" strike="noStrike" kern="0" cap="all" spc="-5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ato-Light"/>
                <a:ea typeface="+mj-ea"/>
                <a:cs typeface="Lato-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E255684F-103C-C84F-BD5A-4EAFC5A1B08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0786" y="6115239"/>
            <a:ext cx="11212227" cy="36512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lang="fr-FR" sz="1000" b="0" kern="1200" cap="none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>
              <a:buFontTx/>
              <a:buNone/>
              <a:defRPr lang="fr-FR" sz="800" b="0" kern="1200" baseline="0" dirty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Source :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54BF28AC-8C8D-9D48-86DD-9B79B323CFDA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 marL="12700">
              <a:spcBef>
                <a:spcPts val="75"/>
              </a:spcBef>
              <a:tabLst>
                <a:tab pos="3273425" algn="l"/>
              </a:tabLst>
            </a:pPr>
            <a:r>
              <a:rPr lang="fr-FR"/>
              <a:t>TITLE OF THE PRESENTATION</a:t>
            </a:r>
          </a:p>
        </p:txBody>
      </p:sp>
      <p:sp>
        <p:nvSpPr>
          <p:cNvPr id="5" name="Espace réservé du graphique 4">
            <a:extLst>
              <a:ext uri="{FF2B5EF4-FFF2-40B4-BE49-F238E27FC236}">
                <a16:creationId xmlns:a16="http://schemas.microsoft.com/office/drawing/2014/main" id="{CC5407B1-CC5B-AF4F-86E3-68E40E168ABA}"/>
              </a:ext>
            </a:extLst>
          </p:cNvPr>
          <p:cNvSpPr>
            <a:spLocks noGrp="1"/>
          </p:cNvSpPr>
          <p:nvPr>
            <p:ph type="chart" sz="quarter" idx="30"/>
          </p:nvPr>
        </p:nvSpPr>
        <p:spPr>
          <a:xfrm>
            <a:off x="568325" y="3864838"/>
            <a:ext cx="10634663" cy="1817687"/>
          </a:xfrm>
        </p:spPr>
        <p:txBody>
          <a:bodyPr/>
          <a:lstStyle/>
          <a:p>
            <a:r>
              <a:rPr lang="fr-FR"/>
              <a:t>Cliquez sur l'icône pour ajouter un graphique</a:t>
            </a: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91165772-3DB1-694C-B7FA-839A84D2CCCC}"/>
              </a:ext>
            </a:extLst>
          </p:cNvPr>
          <p:cNvSpPr/>
          <p:nvPr userDrawn="1"/>
        </p:nvSpPr>
        <p:spPr>
          <a:xfrm>
            <a:off x="568325" y="3796450"/>
            <a:ext cx="10635793" cy="1954464"/>
          </a:xfrm>
          <a:custGeom>
            <a:avLst/>
            <a:gdLst/>
            <a:ahLst/>
            <a:cxnLst/>
            <a:rect l="l" t="t" r="r" b="b"/>
            <a:pathLst>
              <a:path w="11087100" h="6325234">
                <a:moveTo>
                  <a:pt x="0" y="6324781"/>
                </a:moveTo>
                <a:lnTo>
                  <a:pt x="11086667" y="6324781"/>
                </a:lnTo>
                <a:lnTo>
                  <a:pt x="11086667" y="0"/>
                </a:lnTo>
                <a:lnTo>
                  <a:pt x="0" y="0"/>
                </a:lnTo>
                <a:lnTo>
                  <a:pt x="0" y="6324781"/>
                </a:lnTo>
                <a:close/>
              </a:path>
            </a:pathLst>
          </a:custGeom>
          <a:ln w="10952">
            <a:solidFill>
              <a:srgbClr val="B4CE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7C7AE883-ED6F-894C-9D38-2ABE41D8E4E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58601" y="3657240"/>
            <a:ext cx="1655240" cy="278417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300" b="0" i="0" cap="all" baseline="0"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457200" indent="0">
              <a:buFontTx/>
              <a:buNone/>
              <a:defRPr sz="1300" b="0" i="0" cap="all" baseline="0"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2pPr>
            <a:lvl3pPr marL="914400" indent="0">
              <a:buFontTx/>
              <a:buNone/>
              <a:defRPr sz="1300" b="0" i="0" cap="all" baseline="0"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3pPr>
            <a:lvl4pPr marL="1371600" indent="0">
              <a:buFontTx/>
              <a:buNone/>
              <a:defRPr sz="1300" b="0" i="0" cap="all" baseline="0"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4pPr>
            <a:lvl5pPr marL="1828800" indent="0">
              <a:buFontTx/>
              <a:buNone/>
              <a:defRPr sz="1300" b="0" i="0" cap="all" baseline="0"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5pPr>
          </a:lstStyle>
          <a:p>
            <a:pPr lvl="0"/>
            <a:r>
              <a:rPr lang="fr-FR"/>
              <a:t>Titre graphique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9035D3B5-E3AA-46A0-887A-952CB6DB40A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0786" y="5608683"/>
            <a:ext cx="11212227" cy="49712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lang="fr-FR" sz="1200" b="0" kern="1200" cap="none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>
              <a:buFontTx/>
              <a:buNone/>
              <a:defRPr lang="fr-FR" sz="800" b="0" kern="1200" baseline="0" dirty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Risks / disclaimer</a:t>
            </a:r>
          </a:p>
        </p:txBody>
      </p:sp>
    </p:spTree>
    <p:extLst>
      <p:ext uri="{BB962C8B-B14F-4D97-AF65-F5344CB8AC3E}">
        <p14:creationId xmlns:p14="http://schemas.microsoft.com/office/powerpoint/2010/main" val="2516971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4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s 14 per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ce réservé pour une image  16">
            <a:extLst>
              <a:ext uri="{FF2B5EF4-FFF2-40B4-BE49-F238E27FC236}">
                <a16:creationId xmlns:a16="http://schemas.microsoft.com/office/drawing/2014/main" id="{71D24F67-4725-C74D-BBB3-92FD45290C3A}"/>
              </a:ext>
            </a:extLst>
          </p:cNvPr>
          <p:cNvSpPr>
            <a:spLocks noGrp="1" noChangeAspect="1"/>
          </p:cNvSpPr>
          <p:nvPr>
            <p:ph type="pic" sz="quarter" idx="50" hasCustomPrompt="1"/>
          </p:nvPr>
        </p:nvSpPr>
        <p:spPr>
          <a:xfrm>
            <a:off x="695998" y="2006949"/>
            <a:ext cx="684000" cy="68400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800" b="0" i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fr-FR"/>
              <a:t>photo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63F9EA9-1546-C042-A76D-E2DA7B008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4FF5-5FCB-2945-841A-A3CAF61B538E}" type="slidenum">
              <a:rPr lang="fr-FR" smtClean="0"/>
              <a:t>‹#›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E0F9199-2A2D-FA44-997E-8AE709E507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547" y="308526"/>
            <a:ext cx="10515600" cy="150682"/>
          </a:xfrm>
        </p:spPr>
        <p:txBody>
          <a:bodyPr/>
          <a:lstStyle/>
          <a:p>
            <a:r>
              <a:rPr lang="fr-FR"/>
              <a:t>Part </a:t>
            </a:r>
            <a:r>
              <a:rPr lang="fr-FR" err="1"/>
              <a:t>title</a:t>
            </a:r>
            <a:r>
              <a:rPr lang="fr-FR"/>
              <a:t> 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0AB575C4-54D3-1D47-8E37-15E11ED09E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769" y="474597"/>
            <a:ext cx="10614377" cy="765726"/>
          </a:xfrm>
          <a:prstGeom prst="rect">
            <a:avLst/>
          </a:prstGeom>
        </p:spPr>
        <p:txBody>
          <a:bodyPr anchor="b">
            <a:noAutofit/>
          </a:bodyPr>
          <a:lstStyle>
            <a:lvl1pPr marL="12700" marR="0" indent="0" algn="l" defTabSz="914400" rtl="0" eaLnBrk="1" fontAlgn="auto" latinLnBrk="0" hangingPunct="1">
              <a:lnSpc>
                <a:spcPts val="5855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fr-FR" sz="3000" b="0" i="1" u="none" strike="noStrike" kern="0" cap="none" spc="-25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ibre Baskerville" panose="02000000000000000000" pitchFamily="2" charset="0"/>
                <a:ea typeface="Baskerville" panose="02020502070401020303" pitchFamily="18" charset="0"/>
                <a:cs typeface="Libre Baskerville" panose="02000000000000000000" pitchFamily="2" charset="0"/>
              </a:defRPr>
            </a:lvl1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33" name="object 7">
            <a:extLst>
              <a:ext uri="{FF2B5EF4-FFF2-40B4-BE49-F238E27FC236}">
                <a16:creationId xmlns:a16="http://schemas.microsoft.com/office/drawing/2014/main" id="{CFCB5185-3C9F-1141-AC80-AF9D43415CFB}"/>
              </a:ext>
            </a:extLst>
          </p:cNvPr>
          <p:cNvSpPr>
            <a:spLocks noChangeAspect="1"/>
          </p:cNvSpPr>
          <p:nvPr userDrawn="1"/>
        </p:nvSpPr>
        <p:spPr>
          <a:xfrm>
            <a:off x="11408107" y="293136"/>
            <a:ext cx="174248" cy="180000"/>
          </a:xfrm>
          <a:custGeom>
            <a:avLst/>
            <a:gdLst/>
            <a:ahLst/>
            <a:cxnLst/>
            <a:rect l="l" t="t" r="r" b="b"/>
            <a:pathLst>
              <a:path w="981075" h="1013460">
                <a:moveTo>
                  <a:pt x="548792" y="741299"/>
                </a:moveTo>
                <a:lnTo>
                  <a:pt x="545846" y="694016"/>
                </a:lnTo>
                <a:lnTo>
                  <a:pt x="537235" y="648474"/>
                </a:lnTo>
                <a:lnTo>
                  <a:pt x="523341" y="605015"/>
                </a:lnTo>
                <a:lnTo>
                  <a:pt x="504494" y="564007"/>
                </a:lnTo>
                <a:lnTo>
                  <a:pt x="481076" y="525805"/>
                </a:lnTo>
                <a:lnTo>
                  <a:pt x="453415" y="490753"/>
                </a:lnTo>
                <a:lnTo>
                  <a:pt x="421894" y="459219"/>
                </a:lnTo>
                <a:lnTo>
                  <a:pt x="386842" y="431571"/>
                </a:lnTo>
                <a:lnTo>
                  <a:pt x="348640" y="408139"/>
                </a:lnTo>
                <a:lnTo>
                  <a:pt x="307632" y="389293"/>
                </a:lnTo>
                <a:lnTo>
                  <a:pt x="264185" y="375399"/>
                </a:lnTo>
                <a:lnTo>
                  <a:pt x="218643" y="366788"/>
                </a:lnTo>
                <a:lnTo>
                  <a:pt x="171361" y="363842"/>
                </a:lnTo>
                <a:lnTo>
                  <a:pt x="125882" y="366585"/>
                </a:lnTo>
                <a:lnTo>
                  <a:pt x="82003" y="374586"/>
                </a:lnTo>
                <a:lnTo>
                  <a:pt x="40030" y="387502"/>
                </a:lnTo>
                <a:lnTo>
                  <a:pt x="292" y="405015"/>
                </a:lnTo>
                <a:lnTo>
                  <a:pt x="4381" y="462305"/>
                </a:lnTo>
                <a:lnTo>
                  <a:pt x="14389" y="517486"/>
                </a:lnTo>
                <a:lnTo>
                  <a:pt x="29692" y="570484"/>
                </a:lnTo>
                <a:lnTo>
                  <a:pt x="49695" y="621182"/>
                </a:lnTo>
                <a:lnTo>
                  <a:pt x="73774" y="669480"/>
                </a:lnTo>
                <a:lnTo>
                  <a:pt x="101307" y="715276"/>
                </a:lnTo>
                <a:lnTo>
                  <a:pt x="131711" y="758469"/>
                </a:lnTo>
                <a:lnTo>
                  <a:pt x="164350" y="798957"/>
                </a:lnTo>
                <a:lnTo>
                  <a:pt x="198628" y="836637"/>
                </a:lnTo>
                <a:lnTo>
                  <a:pt x="233921" y="871410"/>
                </a:lnTo>
                <a:lnTo>
                  <a:pt x="269608" y="903160"/>
                </a:lnTo>
                <a:lnTo>
                  <a:pt x="305104" y="931811"/>
                </a:lnTo>
                <a:lnTo>
                  <a:pt x="339788" y="957224"/>
                </a:lnTo>
                <a:lnTo>
                  <a:pt x="373037" y="979335"/>
                </a:lnTo>
                <a:lnTo>
                  <a:pt x="432790" y="1013180"/>
                </a:lnTo>
                <a:lnTo>
                  <a:pt x="466178" y="976591"/>
                </a:lnTo>
                <a:lnTo>
                  <a:pt x="494601" y="935863"/>
                </a:lnTo>
                <a:lnTo>
                  <a:pt x="517563" y="891476"/>
                </a:lnTo>
                <a:lnTo>
                  <a:pt x="534581" y="843940"/>
                </a:lnTo>
                <a:lnTo>
                  <a:pt x="545147" y="793711"/>
                </a:lnTo>
                <a:lnTo>
                  <a:pt x="548792" y="741299"/>
                </a:lnTo>
                <a:close/>
              </a:path>
              <a:path w="981075" h="1013460">
                <a:moveTo>
                  <a:pt x="936028" y="611339"/>
                </a:moveTo>
                <a:lnTo>
                  <a:pt x="926325" y="563473"/>
                </a:lnTo>
                <a:lnTo>
                  <a:pt x="913726" y="516724"/>
                </a:lnTo>
                <a:lnTo>
                  <a:pt x="898347" y="471182"/>
                </a:lnTo>
                <a:lnTo>
                  <a:pt x="880262" y="426935"/>
                </a:lnTo>
                <a:lnTo>
                  <a:pt x="859574" y="384098"/>
                </a:lnTo>
                <a:lnTo>
                  <a:pt x="836396" y="342760"/>
                </a:lnTo>
                <a:lnTo>
                  <a:pt x="810818" y="303022"/>
                </a:lnTo>
                <a:lnTo>
                  <a:pt x="782929" y="264985"/>
                </a:lnTo>
                <a:lnTo>
                  <a:pt x="752843" y="228752"/>
                </a:lnTo>
                <a:lnTo>
                  <a:pt x="720661" y="194411"/>
                </a:lnTo>
                <a:lnTo>
                  <a:pt x="686473" y="162077"/>
                </a:lnTo>
                <a:lnTo>
                  <a:pt x="650367" y="131838"/>
                </a:lnTo>
                <a:lnTo>
                  <a:pt x="612457" y="103797"/>
                </a:lnTo>
                <a:lnTo>
                  <a:pt x="572846" y="78054"/>
                </a:lnTo>
                <a:lnTo>
                  <a:pt x="531622" y="54698"/>
                </a:lnTo>
                <a:lnTo>
                  <a:pt x="488886" y="33845"/>
                </a:lnTo>
                <a:lnTo>
                  <a:pt x="444728" y="15570"/>
                </a:lnTo>
                <a:lnTo>
                  <a:pt x="399262" y="0"/>
                </a:lnTo>
                <a:lnTo>
                  <a:pt x="0" y="0"/>
                </a:lnTo>
                <a:lnTo>
                  <a:pt x="0" y="290944"/>
                </a:lnTo>
                <a:lnTo>
                  <a:pt x="40779" y="277431"/>
                </a:lnTo>
                <a:lnTo>
                  <a:pt x="83045" y="267525"/>
                </a:lnTo>
                <a:lnTo>
                  <a:pt x="126631" y="261429"/>
                </a:lnTo>
                <a:lnTo>
                  <a:pt x="171373" y="259359"/>
                </a:lnTo>
                <a:lnTo>
                  <a:pt x="220573" y="261848"/>
                </a:lnTo>
                <a:lnTo>
                  <a:pt x="268363" y="269163"/>
                </a:lnTo>
                <a:lnTo>
                  <a:pt x="314515" y="281063"/>
                </a:lnTo>
                <a:lnTo>
                  <a:pt x="358762" y="297294"/>
                </a:lnTo>
                <a:lnTo>
                  <a:pt x="400875" y="317614"/>
                </a:lnTo>
                <a:lnTo>
                  <a:pt x="440613" y="341782"/>
                </a:lnTo>
                <a:lnTo>
                  <a:pt x="477710" y="369544"/>
                </a:lnTo>
                <a:lnTo>
                  <a:pt x="511949" y="400672"/>
                </a:lnTo>
                <a:lnTo>
                  <a:pt x="543077" y="434911"/>
                </a:lnTo>
                <a:lnTo>
                  <a:pt x="570839" y="472020"/>
                </a:lnTo>
                <a:lnTo>
                  <a:pt x="595007" y="511759"/>
                </a:lnTo>
                <a:lnTo>
                  <a:pt x="615327" y="553885"/>
                </a:lnTo>
                <a:lnTo>
                  <a:pt x="631545" y="598144"/>
                </a:lnTo>
                <a:lnTo>
                  <a:pt x="643445" y="644296"/>
                </a:lnTo>
                <a:lnTo>
                  <a:pt x="650760" y="692099"/>
                </a:lnTo>
                <a:lnTo>
                  <a:pt x="653249" y="741299"/>
                </a:lnTo>
                <a:lnTo>
                  <a:pt x="650113" y="796417"/>
                </a:lnTo>
                <a:lnTo>
                  <a:pt x="640930" y="849731"/>
                </a:lnTo>
                <a:lnTo>
                  <a:pt x="626046" y="900874"/>
                </a:lnTo>
                <a:lnTo>
                  <a:pt x="605840" y="949540"/>
                </a:lnTo>
                <a:lnTo>
                  <a:pt x="580631" y="995362"/>
                </a:lnTo>
                <a:lnTo>
                  <a:pt x="615454" y="974102"/>
                </a:lnTo>
                <a:lnTo>
                  <a:pt x="652665" y="948740"/>
                </a:lnTo>
                <a:lnTo>
                  <a:pt x="691413" y="919391"/>
                </a:lnTo>
                <a:lnTo>
                  <a:pt x="730872" y="886180"/>
                </a:lnTo>
                <a:lnTo>
                  <a:pt x="770229" y="849210"/>
                </a:lnTo>
                <a:lnTo>
                  <a:pt x="808621" y="808609"/>
                </a:lnTo>
                <a:lnTo>
                  <a:pt x="838174" y="773442"/>
                </a:lnTo>
                <a:lnTo>
                  <a:pt x="866127" y="736053"/>
                </a:lnTo>
                <a:lnTo>
                  <a:pt x="892022" y="696531"/>
                </a:lnTo>
                <a:lnTo>
                  <a:pt x="915466" y="654939"/>
                </a:lnTo>
                <a:lnTo>
                  <a:pt x="936028" y="611339"/>
                </a:lnTo>
                <a:close/>
              </a:path>
              <a:path w="981075" h="1013460">
                <a:moveTo>
                  <a:pt x="981075" y="12"/>
                </a:moveTo>
                <a:lnTo>
                  <a:pt x="645198" y="12"/>
                </a:lnTo>
                <a:lnTo>
                  <a:pt x="684822" y="26962"/>
                </a:lnTo>
                <a:lnTo>
                  <a:pt x="722871" y="55968"/>
                </a:lnTo>
                <a:lnTo>
                  <a:pt x="759256" y="86956"/>
                </a:lnTo>
                <a:lnTo>
                  <a:pt x="793915" y="119849"/>
                </a:lnTo>
                <a:lnTo>
                  <a:pt x="826744" y="154546"/>
                </a:lnTo>
                <a:lnTo>
                  <a:pt x="857681" y="190982"/>
                </a:lnTo>
                <a:lnTo>
                  <a:pt x="886650" y="229082"/>
                </a:lnTo>
                <a:lnTo>
                  <a:pt x="913549" y="268744"/>
                </a:lnTo>
                <a:lnTo>
                  <a:pt x="938301" y="309905"/>
                </a:lnTo>
                <a:lnTo>
                  <a:pt x="960843" y="352475"/>
                </a:lnTo>
                <a:lnTo>
                  <a:pt x="981075" y="396392"/>
                </a:lnTo>
                <a:lnTo>
                  <a:pt x="981075" y="12"/>
                </a:lnTo>
                <a:close/>
              </a:path>
            </a:pathLst>
          </a:custGeom>
          <a:solidFill>
            <a:srgbClr val="EA43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7">
            <a:extLst>
              <a:ext uri="{FF2B5EF4-FFF2-40B4-BE49-F238E27FC236}">
                <a16:creationId xmlns:a16="http://schemas.microsoft.com/office/drawing/2014/main" id="{A41BEBF1-F6E4-684B-B49C-CF934ED40DF6}"/>
              </a:ext>
            </a:extLst>
          </p:cNvPr>
          <p:cNvSpPr>
            <a:spLocks noChangeAspect="1"/>
          </p:cNvSpPr>
          <p:nvPr userDrawn="1"/>
        </p:nvSpPr>
        <p:spPr>
          <a:xfrm>
            <a:off x="11408107" y="293136"/>
            <a:ext cx="174248" cy="180000"/>
          </a:xfrm>
          <a:custGeom>
            <a:avLst/>
            <a:gdLst/>
            <a:ahLst/>
            <a:cxnLst/>
            <a:rect l="l" t="t" r="r" b="b"/>
            <a:pathLst>
              <a:path w="981075" h="1013460">
                <a:moveTo>
                  <a:pt x="548792" y="741299"/>
                </a:moveTo>
                <a:lnTo>
                  <a:pt x="545846" y="694016"/>
                </a:lnTo>
                <a:lnTo>
                  <a:pt x="537235" y="648474"/>
                </a:lnTo>
                <a:lnTo>
                  <a:pt x="523341" y="605015"/>
                </a:lnTo>
                <a:lnTo>
                  <a:pt x="504494" y="564007"/>
                </a:lnTo>
                <a:lnTo>
                  <a:pt x="481076" y="525805"/>
                </a:lnTo>
                <a:lnTo>
                  <a:pt x="453415" y="490753"/>
                </a:lnTo>
                <a:lnTo>
                  <a:pt x="421894" y="459219"/>
                </a:lnTo>
                <a:lnTo>
                  <a:pt x="386842" y="431571"/>
                </a:lnTo>
                <a:lnTo>
                  <a:pt x="348640" y="408139"/>
                </a:lnTo>
                <a:lnTo>
                  <a:pt x="307632" y="389293"/>
                </a:lnTo>
                <a:lnTo>
                  <a:pt x="264185" y="375399"/>
                </a:lnTo>
                <a:lnTo>
                  <a:pt x="218643" y="366788"/>
                </a:lnTo>
                <a:lnTo>
                  <a:pt x="171361" y="363842"/>
                </a:lnTo>
                <a:lnTo>
                  <a:pt x="125882" y="366585"/>
                </a:lnTo>
                <a:lnTo>
                  <a:pt x="82003" y="374586"/>
                </a:lnTo>
                <a:lnTo>
                  <a:pt x="40030" y="387502"/>
                </a:lnTo>
                <a:lnTo>
                  <a:pt x="292" y="405015"/>
                </a:lnTo>
                <a:lnTo>
                  <a:pt x="4381" y="462305"/>
                </a:lnTo>
                <a:lnTo>
                  <a:pt x="14389" y="517486"/>
                </a:lnTo>
                <a:lnTo>
                  <a:pt x="29692" y="570484"/>
                </a:lnTo>
                <a:lnTo>
                  <a:pt x="49695" y="621182"/>
                </a:lnTo>
                <a:lnTo>
                  <a:pt x="73774" y="669480"/>
                </a:lnTo>
                <a:lnTo>
                  <a:pt x="101307" y="715276"/>
                </a:lnTo>
                <a:lnTo>
                  <a:pt x="131711" y="758469"/>
                </a:lnTo>
                <a:lnTo>
                  <a:pt x="164350" y="798957"/>
                </a:lnTo>
                <a:lnTo>
                  <a:pt x="198628" y="836637"/>
                </a:lnTo>
                <a:lnTo>
                  <a:pt x="233921" y="871410"/>
                </a:lnTo>
                <a:lnTo>
                  <a:pt x="269608" y="903160"/>
                </a:lnTo>
                <a:lnTo>
                  <a:pt x="305104" y="931811"/>
                </a:lnTo>
                <a:lnTo>
                  <a:pt x="339788" y="957224"/>
                </a:lnTo>
                <a:lnTo>
                  <a:pt x="373037" y="979335"/>
                </a:lnTo>
                <a:lnTo>
                  <a:pt x="432790" y="1013180"/>
                </a:lnTo>
                <a:lnTo>
                  <a:pt x="466178" y="976591"/>
                </a:lnTo>
                <a:lnTo>
                  <a:pt x="494601" y="935863"/>
                </a:lnTo>
                <a:lnTo>
                  <a:pt x="517563" y="891476"/>
                </a:lnTo>
                <a:lnTo>
                  <a:pt x="534581" y="843940"/>
                </a:lnTo>
                <a:lnTo>
                  <a:pt x="545147" y="793711"/>
                </a:lnTo>
                <a:lnTo>
                  <a:pt x="548792" y="741299"/>
                </a:lnTo>
                <a:close/>
              </a:path>
              <a:path w="981075" h="1013460">
                <a:moveTo>
                  <a:pt x="936028" y="611339"/>
                </a:moveTo>
                <a:lnTo>
                  <a:pt x="926325" y="563473"/>
                </a:lnTo>
                <a:lnTo>
                  <a:pt x="913726" y="516724"/>
                </a:lnTo>
                <a:lnTo>
                  <a:pt x="898347" y="471182"/>
                </a:lnTo>
                <a:lnTo>
                  <a:pt x="880262" y="426935"/>
                </a:lnTo>
                <a:lnTo>
                  <a:pt x="859574" y="384098"/>
                </a:lnTo>
                <a:lnTo>
                  <a:pt x="836396" y="342760"/>
                </a:lnTo>
                <a:lnTo>
                  <a:pt x="810818" y="303022"/>
                </a:lnTo>
                <a:lnTo>
                  <a:pt x="782929" y="264985"/>
                </a:lnTo>
                <a:lnTo>
                  <a:pt x="752843" y="228752"/>
                </a:lnTo>
                <a:lnTo>
                  <a:pt x="720661" y="194411"/>
                </a:lnTo>
                <a:lnTo>
                  <a:pt x="686473" y="162077"/>
                </a:lnTo>
                <a:lnTo>
                  <a:pt x="650367" y="131838"/>
                </a:lnTo>
                <a:lnTo>
                  <a:pt x="612457" y="103797"/>
                </a:lnTo>
                <a:lnTo>
                  <a:pt x="572846" y="78054"/>
                </a:lnTo>
                <a:lnTo>
                  <a:pt x="531622" y="54698"/>
                </a:lnTo>
                <a:lnTo>
                  <a:pt x="488886" y="33845"/>
                </a:lnTo>
                <a:lnTo>
                  <a:pt x="444728" y="15570"/>
                </a:lnTo>
                <a:lnTo>
                  <a:pt x="399262" y="0"/>
                </a:lnTo>
                <a:lnTo>
                  <a:pt x="0" y="0"/>
                </a:lnTo>
                <a:lnTo>
                  <a:pt x="0" y="290944"/>
                </a:lnTo>
                <a:lnTo>
                  <a:pt x="40779" y="277431"/>
                </a:lnTo>
                <a:lnTo>
                  <a:pt x="83045" y="267525"/>
                </a:lnTo>
                <a:lnTo>
                  <a:pt x="126631" y="261429"/>
                </a:lnTo>
                <a:lnTo>
                  <a:pt x="171373" y="259359"/>
                </a:lnTo>
                <a:lnTo>
                  <a:pt x="220573" y="261848"/>
                </a:lnTo>
                <a:lnTo>
                  <a:pt x="268363" y="269163"/>
                </a:lnTo>
                <a:lnTo>
                  <a:pt x="314515" y="281063"/>
                </a:lnTo>
                <a:lnTo>
                  <a:pt x="358762" y="297294"/>
                </a:lnTo>
                <a:lnTo>
                  <a:pt x="400875" y="317614"/>
                </a:lnTo>
                <a:lnTo>
                  <a:pt x="440613" y="341782"/>
                </a:lnTo>
                <a:lnTo>
                  <a:pt x="477710" y="369544"/>
                </a:lnTo>
                <a:lnTo>
                  <a:pt x="511949" y="400672"/>
                </a:lnTo>
                <a:lnTo>
                  <a:pt x="543077" y="434911"/>
                </a:lnTo>
                <a:lnTo>
                  <a:pt x="570839" y="472020"/>
                </a:lnTo>
                <a:lnTo>
                  <a:pt x="595007" y="511759"/>
                </a:lnTo>
                <a:lnTo>
                  <a:pt x="615327" y="553885"/>
                </a:lnTo>
                <a:lnTo>
                  <a:pt x="631545" y="598144"/>
                </a:lnTo>
                <a:lnTo>
                  <a:pt x="643445" y="644296"/>
                </a:lnTo>
                <a:lnTo>
                  <a:pt x="650760" y="692099"/>
                </a:lnTo>
                <a:lnTo>
                  <a:pt x="653249" y="741299"/>
                </a:lnTo>
                <a:lnTo>
                  <a:pt x="650113" y="796417"/>
                </a:lnTo>
                <a:lnTo>
                  <a:pt x="640930" y="849731"/>
                </a:lnTo>
                <a:lnTo>
                  <a:pt x="626046" y="900874"/>
                </a:lnTo>
                <a:lnTo>
                  <a:pt x="605840" y="949540"/>
                </a:lnTo>
                <a:lnTo>
                  <a:pt x="580631" y="995362"/>
                </a:lnTo>
                <a:lnTo>
                  <a:pt x="615454" y="974102"/>
                </a:lnTo>
                <a:lnTo>
                  <a:pt x="652665" y="948740"/>
                </a:lnTo>
                <a:lnTo>
                  <a:pt x="691413" y="919391"/>
                </a:lnTo>
                <a:lnTo>
                  <a:pt x="730872" y="886180"/>
                </a:lnTo>
                <a:lnTo>
                  <a:pt x="770229" y="849210"/>
                </a:lnTo>
                <a:lnTo>
                  <a:pt x="808621" y="808609"/>
                </a:lnTo>
                <a:lnTo>
                  <a:pt x="838174" y="773442"/>
                </a:lnTo>
                <a:lnTo>
                  <a:pt x="866127" y="736053"/>
                </a:lnTo>
                <a:lnTo>
                  <a:pt x="892022" y="696531"/>
                </a:lnTo>
                <a:lnTo>
                  <a:pt x="915466" y="654939"/>
                </a:lnTo>
                <a:lnTo>
                  <a:pt x="936028" y="611339"/>
                </a:lnTo>
                <a:close/>
              </a:path>
              <a:path w="981075" h="1013460">
                <a:moveTo>
                  <a:pt x="981075" y="12"/>
                </a:moveTo>
                <a:lnTo>
                  <a:pt x="645198" y="12"/>
                </a:lnTo>
                <a:lnTo>
                  <a:pt x="684822" y="26962"/>
                </a:lnTo>
                <a:lnTo>
                  <a:pt x="722871" y="55968"/>
                </a:lnTo>
                <a:lnTo>
                  <a:pt x="759256" y="86956"/>
                </a:lnTo>
                <a:lnTo>
                  <a:pt x="793915" y="119849"/>
                </a:lnTo>
                <a:lnTo>
                  <a:pt x="826744" y="154546"/>
                </a:lnTo>
                <a:lnTo>
                  <a:pt x="857681" y="190982"/>
                </a:lnTo>
                <a:lnTo>
                  <a:pt x="886650" y="229082"/>
                </a:lnTo>
                <a:lnTo>
                  <a:pt x="913549" y="268744"/>
                </a:lnTo>
                <a:lnTo>
                  <a:pt x="938301" y="309905"/>
                </a:lnTo>
                <a:lnTo>
                  <a:pt x="960843" y="352475"/>
                </a:lnTo>
                <a:lnTo>
                  <a:pt x="981075" y="396392"/>
                </a:lnTo>
                <a:lnTo>
                  <a:pt x="981075" y="12"/>
                </a:lnTo>
                <a:close/>
              </a:path>
            </a:pathLst>
          </a:custGeom>
          <a:solidFill>
            <a:srgbClr val="EA4334"/>
          </a:solid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D4AB102A-20C9-B843-A9E4-B4F6519F83B1}"/>
              </a:ext>
            </a:extLst>
          </p:cNvPr>
          <p:cNvCxnSpPr/>
          <p:nvPr userDrawn="1"/>
        </p:nvCxnSpPr>
        <p:spPr>
          <a:xfrm>
            <a:off x="11289307" y="6542190"/>
            <a:ext cx="1188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Espace réservé pour une image  16">
            <a:extLst>
              <a:ext uri="{FF2B5EF4-FFF2-40B4-BE49-F238E27FC236}">
                <a16:creationId xmlns:a16="http://schemas.microsoft.com/office/drawing/2014/main" id="{96887AA1-1DDD-8743-A8EF-18D62A4B0BA6}"/>
              </a:ext>
            </a:extLst>
          </p:cNvPr>
          <p:cNvSpPr>
            <a:spLocks noGrp="1" noChangeAspect="1"/>
          </p:cNvSpPr>
          <p:nvPr>
            <p:ph type="pic" sz="quarter" idx="111" hasCustomPrompt="1"/>
          </p:nvPr>
        </p:nvSpPr>
        <p:spPr>
          <a:xfrm>
            <a:off x="2200707" y="2006949"/>
            <a:ext cx="684000" cy="68400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5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photo</a:t>
            </a:r>
          </a:p>
          <a:p>
            <a:endParaRPr lang="fr-FR"/>
          </a:p>
        </p:txBody>
      </p:sp>
      <p:sp>
        <p:nvSpPr>
          <p:cNvPr id="164" name="Espace réservé pour une image  16">
            <a:extLst>
              <a:ext uri="{FF2B5EF4-FFF2-40B4-BE49-F238E27FC236}">
                <a16:creationId xmlns:a16="http://schemas.microsoft.com/office/drawing/2014/main" id="{4248B49C-2934-5E46-B35C-BB0E73D323EB}"/>
              </a:ext>
            </a:extLst>
          </p:cNvPr>
          <p:cNvSpPr>
            <a:spLocks noGrp="1" noChangeAspect="1"/>
          </p:cNvSpPr>
          <p:nvPr>
            <p:ph type="pic" sz="quarter" idx="114"/>
          </p:nvPr>
        </p:nvSpPr>
        <p:spPr>
          <a:xfrm>
            <a:off x="3728565" y="2006949"/>
            <a:ext cx="684000" cy="68400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050"/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167" name="Espace réservé pour une image  16">
            <a:extLst>
              <a:ext uri="{FF2B5EF4-FFF2-40B4-BE49-F238E27FC236}">
                <a16:creationId xmlns:a16="http://schemas.microsoft.com/office/drawing/2014/main" id="{3CC601A7-8B68-9D49-A018-7F96F0DDB1B0}"/>
              </a:ext>
            </a:extLst>
          </p:cNvPr>
          <p:cNvSpPr>
            <a:spLocks noGrp="1" noChangeAspect="1"/>
          </p:cNvSpPr>
          <p:nvPr>
            <p:ph type="pic" sz="quarter" idx="117"/>
          </p:nvPr>
        </p:nvSpPr>
        <p:spPr>
          <a:xfrm>
            <a:off x="5337446" y="2006949"/>
            <a:ext cx="684000" cy="68400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050"/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170" name="Espace réservé pour une image  16">
            <a:extLst>
              <a:ext uri="{FF2B5EF4-FFF2-40B4-BE49-F238E27FC236}">
                <a16:creationId xmlns:a16="http://schemas.microsoft.com/office/drawing/2014/main" id="{414321B0-85D7-E84E-93AD-1F8D4BF34F7F}"/>
              </a:ext>
            </a:extLst>
          </p:cNvPr>
          <p:cNvSpPr>
            <a:spLocks noGrp="1" noChangeAspect="1"/>
          </p:cNvSpPr>
          <p:nvPr>
            <p:ph type="pic" sz="quarter" idx="120"/>
          </p:nvPr>
        </p:nvSpPr>
        <p:spPr>
          <a:xfrm>
            <a:off x="6876879" y="2006949"/>
            <a:ext cx="684000" cy="68400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050"/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173" name="Espace réservé pour une image  16">
            <a:extLst>
              <a:ext uri="{FF2B5EF4-FFF2-40B4-BE49-F238E27FC236}">
                <a16:creationId xmlns:a16="http://schemas.microsoft.com/office/drawing/2014/main" id="{5EA6DBF5-ABCF-8942-B9B2-937D5FE209F4}"/>
              </a:ext>
            </a:extLst>
          </p:cNvPr>
          <p:cNvSpPr>
            <a:spLocks noGrp="1" noChangeAspect="1"/>
          </p:cNvSpPr>
          <p:nvPr>
            <p:ph type="pic" sz="quarter" idx="123"/>
          </p:nvPr>
        </p:nvSpPr>
        <p:spPr>
          <a:xfrm>
            <a:off x="8370014" y="2006949"/>
            <a:ext cx="684000" cy="68400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050"/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176" name="Espace réservé pour une image  16">
            <a:extLst>
              <a:ext uri="{FF2B5EF4-FFF2-40B4-BE49-F238E27FC236}">
                <a16:creationId xmlns:a16="http://schemas.microsoft.com/office/drawing/2014/main" id="{8FBBC1F2-BFF3-3841-80D5-96F8CDF7E509}"/>
              </a:ext>
            </a:extLst>
          </p:cNvPr>
          <p:cNvSpPr>
            <a:spLocks noGrp="1" noChangeAspect="1"/>
          </p:cNvSpPr>
          <p:nvPr>
            <p:ph type="pic" sz="quarter" idx="126"/>
          </p:nvPr>
        </p:nvSpPr>
        <p:spPr>
          <a:xfrm>
            <a:off x="10048343" y="2006949"/>
            <a:ext cx="684000" cy="68400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050"/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B53F9423-12DD-6A4A-8E69-D055199FB42D}"/>
              </a:ext>
            </a:extLst>
          </p:cNvPr>
          <p:cNvSpPr>
            <a:spLocks noGrp="1"/>
          </p:cNvSpPr>
          <p:nvPr>
            <p:ph type="body" sz="quarter" idx="129" hasCustomPrompt="1"/>
          </p:nvPr>
        </p:nvSpPr>
        <p:spPr>
          <a:xfrm>
            <a:off x="509153" y="1595862"/>
            <a:ext cx="1363193" cy="207560"/>
          </a:xfrm>
          <a:solidFill>
            <a:schemeClr val="accent1"/>
          </a:solidFill>
        </p:spPr>
        <p:txBody>
          <a:bodyPr/>
          <a:lstStyle>
            <a:lvl1pPr marL="0" indent="0" algn="ctr" defTabSz="419938" rtl="0" eaLnBrk="1" latinLnBrk="0" hangingPunct="1">
              <a:buFontTx/>
              <a:buNone/>
              <a:defRPr lang="fr-FR" sz="800" kern="1200" cap="all" dirty="0" smtClean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TEAM</a:t>
            </a:r>
          </a:p>
        </p:txBody>
      </p:sp>
      <p:sp>
        <p:nvSpPr>
          <p:cNvPr id="179" name="Espace réservé du texte 8">
            <a:extLst>
              <a:ext uri="{FF2B5EF4-FFF2-40B4-BE49-F238E27FC236}">
                <a16:creationId xmlns:a16="http://schemas.microsoft.com/office/drawing/2014/main" id="{A7B5A02B-79BE-D745-B078-547E8A340317}"/>
              </a:ext>
            </a:extLst>
          </p:cNvPr>
          <p:cNvSpPr>
            <a:spLocks noGrp="1"/>
          </p:cNvSpPr>
          <p:nvPr>
            <p:ph type="body" sz="quarter" idx="130" hasCustomPrompt="1"/>
          </p:nvPr>
        </p:nvSpPr>
        <p:spPr>
          <a:xfrm>
            <a:off x="2071733" y="1595862"/>
            <a:ext cx="7565325" cy="207560"/>
          </a:xfrm>
          <a:solidFill>
            <a:schemeClr val="accent1"/>
          </a:solidFill>
        </p:spPr>
        <p:txBody>
          <a:bodyPr/>
          <a:lstStyle>
            <a:lvl1pPr marL="0" indent="0" algn="ctr" defTabSz="419938" rtl="0" eaLnBrk="1" latinLnBrk="0" hangingPunct="1">
              <a:buFontTx/>
              <a:buNone/>
              <a:defRPr lang="fr-FR" sz="800" kern="1200" cap="all" dirty="0" smtClean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TEAM</a:t>
            </a:r>
          </a:p>
        </p:txBody>
      </p:sp>
      <p:sp>
        <p:nvSpPr>
          <p:cNvPr id="180" name="Espace réservé du texte 8">
            <a:extLst>
              <a:ext uri="{FF2B5EF4-FFF2-40B4-BE49-F238E27FC236}">
                <a16:creationId xmlns:a16="http://schemas.microsoft.com/office/drawing/2014/main" id="{0BC8AFE4-5B03-8845-8847-9BE1CE967E9A}"/>
              </a:ext>
            </a:extLst>
          </p:cNvPr>
          <p:cNvSpPr>
            <a:spLocks noGrp="1"/>
          </p:cNvSpPr>
          <p:nvPr>
            <p:ph type="body" sz="quarter" idx="131" hasCustomPrompt="1"/>
          </p:nvPr>
        </p:nvSpPr>
        <p:spPr>
          <a:xfrm>
            <a:off x="9813862" y="1595862"/>
            <a:ext cx="1363193" cy="207560"/>
          </a:xfrm>
          <a:solidFill>
            <a:schemeClr val="accent1"/>
          </a:solidFill>
        </p:spPr>
        <p:txBody>
          <a:bodyPr/>
          <a:lstStyle>
            <a:lvl1pPr marL="0" indent="0" algn="ctr" defTabSz="419938" rtl="0" eaLnBrk="1" latinLnBrk="0" hangingPunct="1">
              <a:buFontTx/>
              <a:buNone/>
              <a:defRPr lang="fr-FR" sz="800" kern="1200" cap="all" dirty="0" smtClean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TEAM</a:t>
            </a:r>
          </a:p>
        </p:txBody>
      </p:sp>
      <p:sp>
        <p:nvSpPr>
          <p:cNvPr id="181" name="Espace réservé pour une image  16">
            <a:extLst>
              <a:ext uri="{FF2B5EF4-FFF2-40B4-BE49-F238E27FC236}">
                <a16:creationId xmlns:a16="http://schemas.microsoft.com/office/drawing/2014/main" id="{B110BB89-711E-CF43-A9EB-044F8DCFAF74}"/>
              </a:ext>
            </a:extLst>
          </p:cNvPr>
          <p:cNvSpPr>
            <a:spLocks noGrp="1" noChangeAspect="1"/>
          </p:cNvSpPr>
          <p:nvPr>
            <p:ph type="pic" sz="quarter" idx="132"/>
          </p:nvPr>
        </p:nvSpPr>
        <p:spPr>
          <a:xfrm>
            <a:off x="695998" y="4306396"/>
            <a:ext cx="684000" cy="68400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050"/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184" name="Espace réservé pour une image  16">
            <a:extLst>
              <a:ext uri="{FF2B5EF4-FFF2-40B4-BE49-F238E27FC236}">
                <a16:creationId xmlns:a16="http://schemas.microsoft.com/office/drawing/2014/main" id="{1F0D2DAF-BB46-6149-A433-5A9BB39A5ED8}"/>
              </a:ext>
            </a:extLst>
          </p:cNvPr>
          <p:cNvSpPr>
            <a:spLocks noGrp="1" noChangeAspect="1"/>
          </p:cNvSpPr>
          <p:nvPr>
            <p:ph type="pic" sz="quarter" idx="135"/>
          </p:nvPr>
        </p:nvSpPr>
        <p:spPr>
          <a:xfrm>
            <a:off x="2200707" y="4306396"/>
            <a:ext cx="684000" cy="68400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050"/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187" name="Espace réservé pour une image  16">
            <a:extLst>
              <a:ext uri="{FF2B5EF4-FFF2-40B4-BE49-F238E27FC236}">
                <a16:creationId xmlns:a16="http://schemas.microsoft.com/office/drawing/2014/main" id="{4BF11F28-8C96-BB4B-B87C-442448249657}"/>
              </a:ext>
            </a:extLst>
          </p:cNvPr>
          <p:cNvSpPr>
            <a:spLocks noGrp="1" noChangeAspect="1"/>
          </p:cNvSpPr>
          <p:nvPr>
            <p:ph type="pic" sz="quarter" idx="138"/>
          </p:nvPr>
        </p:nvSpPr>
        <p:spPr>
          <a:xfrm>
            <a:off x="3728565" y="4306396"/>
            <a:ext cx="684000" cy="68400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050"/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190" name="Espace réservé pour une image  16">
            <a:extLst>
              <a:ext uri="{FF2B5EF4-FFF2-40B4-BE49-F238E27FC236}">
                <a16:creationId xmlns:a16="http://schemas.microsoft.com/office/drawing/2014/main" id="{F411E613-285C-444E-9F9E-25D81D7B5AA3}"/>
              </a:ext>
            </a:extLst>
          </p:cNvPr>
          <p:cNvSpPr>
            <a:spLocks noGrp="1" noChangeAspect="1"/>
          </p:cNvSpPr>
          <p:nvPr>
            <p:ph type="pic" sz="quarter" idx="141"/>
          </p:nvPr>
        </p:nvSpPr>
        <p:spPr>
          <a:xfrm>
            <a:off x="5337446" y="4306396"/>
            <a:ext cx="684000" cy="68400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050"/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193" name="Espace réservé pour une image  16">
            <a:extLst>
              <a:ext uri="{FF2B5EF4-FFF2-40B4-BE49-F238E27FC236}">
                <a16:creationId xmlns:a16="http://schemas.microsoft.com/office/drawing/2014/main" id="{7C387121-0523-404F-BEBF-9AEF37C31072}"/>
              </a:ext>
            </a:extLst>
          </p:cNvPr>
          <p:cNvSpPr>
            <a:spLocks noGrp="1" noChangeAspect="1"/>
          </p:cNvSpPr>
          <p:nvPr>
            <p:ph type="pic" sz="quarter" idx="144"/>
          </p:nvPr>
        </p:nvSpPr>
        <p:spPr>
          <a:xfrm>
            <a:off x="6876879" y="4306396"/>
            <a:ext cx="684000" cy="68400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050"/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196" name="Espace réservé pour une image  16">
            <a:extLst>
              <a:ext uri="{FF2B5EF4-FFF2-40B4-BE49-F238E27FC236}">
                <a16:creationId xmlns:a16="http://schemas.microsoft.com/office/drawing/2014/main" id="{A1179A41-3F35-7342-AB87-7A4D49F59A2C}"/>
              </a:ext>
            </a:extLst>
          </p:cNvPr>
          <p:cNvSpPr>
            <a:spLocks noGrp="1" noChangeAspect="1"/>
          </p:cNvSpPr>
          <p:nvPr>
            <p:ph type="pic" sz="quarter" idx="147"/>
          </p:nvPr>
        </p:nvSpPr>
        <p:spPr>
          <a:xfrm>
            <a:off x="8370014" y="4306396"/>
            <a:ext cx="684000" cy="68400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050"/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199" name="Espace réservé pour une image  16">
            <a:extLst>
              <a:ext uri="{FF2B5EF4-FFF2-40B4-BE49-F238E27FC236}">
                <a16:creationId xmlns:a16="http://schemas.microsoft.com/office/drawing/2014/main" id="{5E3D61ED-A3CC-0842-98A9-034C8B2C22B1}"/>
              </a:ext>
            </a:extLst>
          </p:cNvPr>
          <p:cNvSpPr>
            <a:spLocks noGrp="1" noChangeAspect="1"/>
          </p:cNvSpPr>
          <p:nvPr>
            <p:ph type="pic" sz="quarter" idx="150"/>
          </p:nvPr>
        </p:nvSpPr>
        <p:spPr>
          <a:xfrm>
            <a:off x="10048343" y="4306396"/>
            <a:ext cx="684000" cy="68400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050"/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202" name="Espace réservé du texte 8">
            <a:extLst>
              <a:ext uri="{FF2B5EF4-FFF2-40B4-BE49-F238E27FC236}">
                <a16:creationId xmlns:a16="http://schemas.microsoft.com/office/drawing/2014/main" id="{4072D045-5607-EB41-991A-FFEAB9970079}"/>
              </a:ext>
            </a:extLst>
          </p:cNvPr>
          <p:cNvSpPr>
            <a:spLocks noGrp="1"/>
          </p:cNvSpPr>
          <p:nvPr>
            <p:ph type="body" sz="quarter" idx="153" hasCustomPrompt="1"/>
          </p:nvPr>
        </p:nvSpPr>
        <p:spPr>
          <a:xfrm>
            <a:off x="509153" y="3895309"/>
            <a:ext cx="10695422" cy="207560"/>
          </a:xfrm>
          <a:solidFill>
            <a:schemeClr val="accent1"/>
          </a:solidFill>
        </p:spPr>
        <p:txBody>
          <a:bodyPr/>
          <a:lstStyle>
            <a:lvl1pPr marL="0" indent="0" algn="ctr" defTabSz="419938" rtl="0" eaLnBrk="1" latinLnBrk="0" hangingPunct="1">
              <a:buFontTx/>
              <a:buNone/>
              <a:defRPr lang="fr-FR" sz="800" kern="1200" cap="all" dirty="0" smtClean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équipe</a:t>
            </a:r>
          </a:p>
        </p:txBody>
      </p:sp>
      <p:sp>
        <p:nvSpPr>
          <p:cNvPr id="203" name="Espace réservé du texte 5">
            <a:extLst>
              <a:ext uri="{FF2B5EF4-FFF2-40B4-BE49-F238E27FC236}">
                <a16:creationId xmlns:a16="http://schemas.microsoft.com/office/drawing/2014/main" id="{92AE26E7-FE5C-5E4A-8723-5BFAC9B7C00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0786" y="5941911"/>
            <a:ext cx="11212227" cy="538454"/>
          </a:xfrm>
        </p:spPr>
        <p:txBody>
          <a:bodyPr anchor="b">
            <a:normAutofit/>
          </a:bodyPr>
          <a:lstStyle>
            <a:lvl1pPr marL="0" indent="0">
              <a:buFontTx/>
              <a:buNone/>
              <a:defRPr lang="fr-FR" sz="1000" b="0" kern="1200" cap="none" baseline="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>
              <a:buFontTx/>
              <a:buNone/>
              <a:defRPr lang="fr-FR" sz="800" b="0" kern="1200" baseline="0" dirty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Source :</a:t>
            </a: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78505E14-7A89-5D4F-BD83-76719246F92F}"/>
              </a:ext>
            </a:extLst>
          </p:cNvPr>
          <p:cNvSpPr>
            <a:spLocks noGrp="1"/>
          </p:cNvSpPr>
          <p:nvPr>
            <p:ph type="ftr" sz="quarter" idx="15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12700">
              <a:spcBef>
                <a:spcPts val="75"/>
              </a:spcBef>
              <a:tabLst>
                <a:tab pos="3273425" algn="l"/>
              </a:tabLst>
            </a:pPr>
            <a:r>
              <a:rPr lang="fr-FR"/>
              <a:t>TITLE OF THE PRESENTATION</a:t>
            </a:r>
          </a:p>
        </p:txBody>
      </p:sp>
      <p:sp>
        <p:nvSpPr>
          <p:cNvPr id="72" name="Espace réservé du texte 10">
            <a:extLst>
              <a:ext uri="{FF2B5EF4-FFF2-40B4-BE49-F238E27FC236}">
                <a16:creationId xmlns:a16="http://schemas.microsoft.com/office/drawing/2014/main" id="{DE8BFC84-6429-4B6A-B50F-328965AD653C}"/>
              </a:ext>
            </a:extLst>
          </p:cNvPr>
          <p:cNvSpPr>
            <a:spLocks noGrp="1"/>
          </p:cNvSpPr>
          <p:nvPr>
            <p:ph type="body" sz="quarter" idx="168" hasCustomPrompt="1"/>
          </p:nvPr>
        </p:nvSpPr>
        <p:spPr>
          <a:xfrm>
            <a:off x="567547" y="2819795"/>
            <a:ext cx="1438136" cy="202052"/>
          </a:xfrm>
          <a:prstGeom prst="rect">
            <a:avLst/>
          </a:prstGeom>
        </p:spPr>
        <p:txBody>
          <a:bodyPr lIns="36000">
            <a:noAutofit/>
          </a:bodyPr>
          <a:lstStyle>
            <a:lvl1pPr marL="0" indent="0" algn="l">
              <a:lnSpc>
                <a:spcPts val="1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tabLst/>
              <a:defRPr sz="1000" b="0" i="0" cap="all" baseline="0"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0" indent="0" algn="l">
              <a:lnSpc>
                <a:spcPts val="1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tabLst/>
              <a:defRPr sz="10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73" name="Espace réservé du texte 9">
            <a:extLst>
              <a:ext uri="{FF2B5EF4-FFF2-40B4-BE49-F238E27FC236}">
                <a16:creationId xmlns:a16="http://schemas.microsoft.com/office/drawing/2014/main" id="{C589B14A-5427-401C-8EC6-A1BEF883AB4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67548" y="3027878"/>
            <a:ext cx="1438135" cy="35290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lang="fr-FR" sz="1000" b="0" i="0" kern="1200" spc="1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4" name="Espace réservé du texte 9">
            <a:extLst>
              <a:ext uri="{FF2B5EF4-FFF2-40B4-BE49-F238E27FC236}">
                <a16:creationId xmlns:a16="http://schemas.microsoft.com/office/drawing/2014/main" id="{5FA27981-4FC0-42BD-8112-E82EA55E9AE4}"/>
              </a:ext>
            </a:extLst>
          </p:cNvPr>
          <p:cNvSpPr>
            <a:spLocks noGrp="1"/>
          </p:cNvSpPr>
          <p:nvPr>
            <p:ph type="body" sz="quarter" idx="169"/>
          </p:nvPr>
        </p:nvSpPr>
        <p:spPr>
          <a:xfrm>
            <a:off x="567548" y="3380786"/>
            <a:ext cx="1438135" cy="352908"/>
          </a:xfrm>
        </p:spPr>
        <p:txBody>
          <a:bodyPr>
            <a:noAutofit/>
          </a:bodyPr>
          <a:lstStyle>
            <a:lvl1pPr marL="171450" indent="-171450">
              <a:buFont typeface="Wingdings" panose="05000000000000000000" pitchFamily="2" charset="2"/>
              <a:buChar char="§"/>
              <a:defRPr lang="fr-FR" sz="800" b="0" i="0" kern="1200" spc="1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8" name="Espace réservé du texte 10">
            <a:extLst>
              <a:ext uri="{FF2B5EF4-FFF2-40B4-BE49-F238E27FC236}">
                <a16:creationId xmlns:a16="http://schemas.microsoft.com/office/drawing/2014/main" id="{009258ED-4599-4E01-A07A-56FD1019B538}"/>
              </a:ext>
            </a:extLst>
          </p:cNvPr>
          <p:cNvSpPr>
            <a:spLocks noGrp="1"/>
          </p:cNvSpPr>
          <p:nvPr>
            <p:ph type="body" sz="quarter" idx="170" hasCustomPrompt="1"/>
          </p:nvPr>
        </p:nvSpPr>
        <p:spPr>
          <a:xfrm>
            <a:off x="2081258" y="2819795"/>
            <a:ext cx="1438136" cy="202052"/>
          </a:xfrm>
          <a:prstGeom prst="rect">
            <a:avLst/>
          </a:prstGeom>
        </p:spPr>
        <p:txBody>
          <a:bodyPr lIns="36000">
            <a:noAutofit/>
          </a:bodyPr>
          <a:lstStyle>
            <a:lvl1pPr marL="0" indent="0" algn="l">
              <a:lnSpc>
                <a:spcPts val="1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tabLst/>
              <a:defRPr sz="1000" b="0" i="0" cap="all" baseline="0"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0" indent="0" algn="l">
              <a:lnSpc>
                <a:spcPts val="1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tabLst/>
              <a:defRPr sz="10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79" name="Espace réservé du texte 9">
            <a:extLst>
              <a:ext uri="{FF2B5EF4-FFF2-40B4-BE49-F238E27FC236}">
                <a16:creationId xmlns:a16="http://schemas.microsoft.com/office/drawing/2014/main" id="{D1098507-DED5-4D36-A98A-515042041C1B}"/>
              </a:ext>
            </a:extLst>
          </p:cNvPr>
          <p:cNvSpPr>
            <a:spLocks noGrp="1"/>
          </p:cNvSpPr>
          <p:nvPr>
            <p:ph type="body" sz="quarter" idx="171"/>
          </p:nvPr>
        </p:nvSpPr>
        <p:spPr>
          <a:xfrm>
            <a:off x="2081259" y="3027878"/>
            <a:ext cx="1438135" cy="35290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lang="fr-FR" sz="1000" b="0" i="0" kern="1200" spc="1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0" name="Espace réservé du texte 9">
            <a:extLst>
              <a:ext uri="{FF2B5EF4-FFF2-40B4-BE49-F238E27FC236}">
                <a16:creationId xmlns:a16="http://schemas.microsoft.com/office/drawing/2014/main" id="{C302B1E5-ADB9-4B68-98E5-A2FFEA77277C}"/>
              </a:ext>
            </a:extLst>
          </p:cNvPr>
          <p:cNvSpPr>
            <a:spLocks noGrp="1"/>
          </p:cNvSpPr>
          <p:nvPr>
            <p:ph type="body" sz="quarter" idx="172"/>
          </p:nvPr>
        </p:nvSpPr>
        <p:spPr>
          <a:xfrm>
            <a:off x="2081259" y="3380786"/>
            <a:ext cx="1438135" cy="352908"/>
          </a:xfrm>
        </p:spPr>
        <p:txBody>
          <a:bodyPr>
            <a:noAutofit/>
          </a:bodyPr>
          <a:lstStyle>
            <a:lvl1pPr marL="171450" indent="-171450">
              <a:buFont typeface="Wingdings" panose="05000000000000000000" pitchFamily="2" charset="2"/>
              <a:buChar char="§"/>
              <a:defRPr lang="fr-FR" sz="800" b="0" i="0" kern="1200" spc="1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4" name="Espace réservé du texte 10">
            <a:extLst>
              <a:ext uri="{FF2B5EF4-FFF2-40B4-BE49-F238E27FC236}">
                <a16:creationId xmlns:a16="http://schemas.microsoft.com/office/drawing/2014/main" id="{4EC1AED6-A85B-45C4-B92B-FA2CDA64AE19}"/>
              </a:ext>
            </a:extLst>
          </p:cNvPr>
          <p:cNvSpPr>
            <a:spLocks noGrp="1"/>
          </p:cNvSpPr>
          <p:nvPr>
            <p:ph type="body" sz="quarter" idx="173" hasCustomPrompt="1"/>
          </p:nvPr>
        </p:nvSpPr>
        <p:spPr>
          <a:xfrm>
            <a:off x="3610854" y="2819795"/>
            <a:ext cx="1438136" cy="202052"/>
          </a:xfrm>
          <a:prstGeom prst="rect">
            <a:avLst/>
          </a:prstGeom>
        </p:spPr>
        <p:txBody>
          <a:bodyPr lIns="36000">
            <a:noAutofit/>
          </a:bodyPr>
          <a:lstStyle>
            <a:lvl1pPr marL="0" indent="0" algn="l">
              <a:lnSpc>
                <a:spcPts val="1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tabLst/>
              <a:defRPr sz="1000" b="0" i="0" cap="all" baseline="0"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0" indent="0" algn="l">
              <a:lnSpc>
                <a:spcPts val="1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tabLst/>
              <a:defRPr sz="10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85" name="Espace réservé du texte 9">
            <a:extLst>
              <a:ext uri="{FF2B5EF4-FFF2-40B4-BE49-F238E27FC236}">
                <a16:creationId xmlns:a16="http://schemas.microsoft.com/office/drawing/2014/main" id="{76710A25-D51E-4CB9-AC9F-B5BB6B5DEDC0}"/>
              </a:ext>
            </a:extLst>
          </p:cNvPr>
          <p:cNvSpPr>
            <a:spLocks noGrp="1"/>
          </p:cNvSpPr>
          <p:nvPr>
            <p:ph type="body" sz="quarter" idx="174"/>
          </p:nvPr>
        </p:nvSpPr>
        <p:spPr>
          <a:xfrm>
            <a:off x="3610855" y="3027878"/>
            <a:ext cx="1438135" cy="35290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lang="fr-FR" sz="1000" b="0" i="0" kern="1200" spc="1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6" name="Espace réservé du texte 9">
            <a:extLst>
              <a:ext uri="{FF2B5EF4-FFF2-40B4-BE49-F238E27FC236}">
                <a16:creationId xmlns:a16="http://schemas.microsoft.com/office/drawing/2014/main" id="{C65643DF-7A01-4A5C-AAB4-58B4DAF5364C}"/>
              </a:ext>
            </a:extLst>
          </p:cNvPr>
          <p:cNvSpPr>
            <a:spLocks noGrp="1"/>
          </p:cNvSpPr>
          <p:nvPr>
            <p:ph type="body" sz="quarter" idx="175"/>
          </p:nvPr>
        </p:nvSpPr>
        <p:spPr>
          <a:xfrm>
            <a:off x="3610855" y="3380786"/>
            <a:ext cx="1438135" cy="352908"/>
          </a:xfrm>
        </p:spPr>
        <p:txBody>
          <a:bodyPr>
            <a:noAutofit/>
          </a:bodyPr>
          <a:lstStyle>
            <a:lvl1pPr marL="171450" indent="-171450">
              <a:buFont typeface="Wingdings" panose="05000000000000000000" pitchFamily="2" charset="2"/>
              <a:buChar char="§"/>
              <a:defRPr lang="fr-FR" sz="800" b="0" i="0" kern="1200" spc="1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1" name="Espace réservé du texte 10">
            <a:extLst>
              <a:ext uri="{FF2B5EF4-FFF2-40B4-BE49-F238E27FC236}">
                <a16:creationId xmlns:a16="http://schemas.microsoft.com/office/drawing/2014/main" id="{37D4A05B-2B08-46C7-B045-F6025211BC71}"/>
              </a:ext>
            </a:extLst>
          </p:cNvPr>
          <p:cNvSpPr>
            <a:spLocks noGrp="1"/>
          </p:cNvSpPr>
          <p:nvPr>
            <p:ph type="body" sz="quarter" idx="176" hasCustomPrompt="1"/>
          </p:nvPr>
        </p:nvSpPr>
        <p:spPr>
          <a:xfrm>
            <a:off x="5211508" y="2819795"/>
            <a:ext cx="1438136" cy="202052"/>
          </a:xfrm>
          <a:prstGeom prst="rect">
            <a:avLst/>
          </a:prstGeom>
        </p:spPr>
        <p:txBody>
          <a:bodyPr lIns="36000">
            <a:noAutofit/>
          </a:bodyPr>
          <a:lstStyle>
            <a:lvl1pPr marL="0" indent="0" algn="l">
              <a:lnSpc>
                <a:spcPts val="1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tabLst/>
              <a:defRPr sz="1000" b="0" i="0" cap="all" baseline="0"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0" indent="0" algn="l">
              <a:lnSpc>
                <a:spcPts val="1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tabLst/>
              <a:defRPr sz="10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92" name="Espace réservé du texte 9">
            <a:extLst>
              <a:ext uri="{FF2B5EF4-FFF2-40B4-BE49-F238E27FC236}">
                <a16:creationId xmlns:a16="http://schemas.microsoft.com/office/drawing/2014/main" id="{39842F4D-A4BD-4E37-9C77-8716914DCC5D}"/>
              </a:ext>
            </a:extLst>
          </p:cNvPr>
          <p:cNvSpPr>
            <a:spLocks noGrp="1"/>
          </p:cNvSpPr>
          <p:nvPr>
            <p:ph type="body" sz="quarter" idx="177"/>
          </p:nvPr>
        </p:nvSpPr>
        <p:spPr>
          <a:xfrm>
            <a:off x="5211509" y="3027878"/>
            <a:ext cx="1438135" cy="35290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lang="fr-FR" sz="1000" b="0" i="0" kern="1200" spc="1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3" name="Espace réservé du texte 9">
            <a:extLst>
              <a:ext uri="{FF2B5EF4-FFF2-40B4-BE49-F238E27FC236}">
                <a16:creationId xmlns:a16="http://schemas.microsoft.com/office/drawing/2014/main" id="{568F75DC-65BA-431C-99C8-67C67C1B7F0F}"/>
              </a:ext>
            </a:extLst>
          </p:cNvPr>
          <p:cNvSpPr>
            <a:spLocks noGrp="1"/>
          </p:cNvSpPr>
          <p:nvPr>
            <p:ph type="body" sz="quarter" idx="178"/>
          </p:nvPr>
        </p:nvSpPr>
        <p:spPr>
          <a:xfrm>
            <a:off x="5211509" y="3380786"/>
            <a:ext cx="1438135" cy="352908"/>
          </a:xfrm>
        </p:spPr>
        <p:txBody>
          <a:bodyPr>
            <a:noAutofit/>
          </a:bodyPr>
          <a:lstStyle>
            <a:lvl1pPr marL="171450" indent="-171450">
              <a:buFont typeface="Wingdings" panose="05000000000000000000" pitchFamily="2" charset="2"/>
              <a:buChar char="§"/>
              <a:defRPr lang="fr-FR" sz="800" b="0" i="0" kern="1200" spc="1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7" name="Espace réservé du texte 10">
            <a:extLst>
              <a:ext uri="{FF2B5EF4-FFF2-40B4-BE49-F238E27FC236}">
                <a16:creationId xmlns:a16="http://schemas.microsoft.com/office/drawing/2014/main" id="{A66879A7-DCD6-4E0F-892D-0C50EA80069B}"/>
              </a:ext>
            </a:extLst>
          </p:cNvPr>
          <p:cNvSpPr>
            <a:spLocks noGrp="1"/>
          </p:cNvSpPr>
          <p:nvPr>
            <p:ph type="body" sz="quarter" idx="179" hasCustomPrompt="1"/>
          </p:nvPr>
        </p:nvSpPr>
        <p:spPr>
          <a:xfrm>
            <a:off x="6759879" y="2819795"/>
            <a:ext cx="1438136" cy="202052"/>
          </a:xfrm>
          <a:prstGeom prst="rect">
            <a:avLst/>
          </a:prstGeom>
        </p:spPr>
        <p:txBody>
          <a:bodyPr lIns="36000">
            <a:noAutofit/>
          </a:bodyPr>
          <a:lstStyle>
            <a:lvl1pPr marL="0" indent="0" algn="l">
              <a:lnSpc>
                <a:spcPts val="1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tabLst/>
              <a:defRPr sz="1000" b="0" i="0" cap="all" baseline="0"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0" indent="0" algn="l">
              <a:lnSpc>
                <a:spcPts val="1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tabLst/>
              <a:defRPr sz="10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98" name="Espace réservé du texte 9">
            <a:extLst>
              <a:ext uri="{FF2B5EF4-FFF2-40B4-BE49-F238E27FC236}">
                <a16:creationId xmlns:a16="http://schemas.microsoft.com/office/drawing/2014/main" id="{59519725-A47B-4D88-88CF-BA192AD9F59E}"/>
              </a:ext>
            </a:extLst>
          </p:cNvPr>
          <p:cNvSpPr>
            <a:spLocks noGrp="1"/>
          </p:cNvSpPr>
          <p:nvPr>
            <p:ph type="body" sz="quarter" idx="180"/>
          </p:nvPr>
        </p:nvSpPr>
        <p:spPr>
          <a:xfrm>
            <a:off x="6759880" y="3027878"/>
            <a:ext cx="1438135" cy="35290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lang="fr-FR" sz="1000" b="0" i="0" kern="1200" spc="1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9" name="Espace réservé du texte 9">
            <a:extLst>
              <a:ext uri="{FF2B5EF4-FFF2-40B4-BE49-F238E27FC236}">
                <a16:creationId xmlns:a16="http://schemas.microsoft.com/office/drawing/2014/main" id="{43A6EF5E-2257-41AE-B9F2-CB3AF2BA1C19}"/>
              </a:ext>
            </a:extLst>
          </p:cNvPr>
          <p:cNvSpPr>
            <a:spLocks noGrp="1"/>
          </p:cNvSpPr>
          <p:nvPr>
            <p:ph type="body" sz="quarter" idx="181"/>
          </p:nvPr>
        </p:nvSpPr>
        <p:spPr>
          <a:xfrm>
            <a:off x="6759880" y="3380786"/>
            <a:ext cx="1438135" cy="352908"/>
          </a:xfrm>
        </p:spPr>
        <p:txBody>
          <a:bodyPr>
            <a:noAutofit/>
          </a:bodyPr>
          <a:lstStyle>
            <a:lvl1pPr marL="171450" indent="-171450">
              <a:buFont typeface="Wingdings" panose="05000000000000000000" pitchFamily="2" charset="2"/>
              <a:buChar char="§"/>
              <a:defRPr lang="fr-FR" sz="800" b="0" i="0" kern="1200" spc="1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3" name="Espace réservé du texte 10">
            <a:extLst>
              <a:ext uri="{FF2B5EF4-FFF2-40B4-BE49-F238E27FC236}">
                <a16:creationId xmlns:a16="http://schemas.microsoft.com/office/drawing/2014/main" id="{EC9479F5-B5FE-4DE3-947C-C43CC31FF839}"/>
              </a:ext>
            </a:extLst>
          </p:cNvPr>
          <p:cNvSpPr>
            <a:spLocks noGrp="1"/>
          </p:cNvSpPr>
          <p:nvPr>
            <p:ph type="body" sz="quarter" idx="182" hasCustomPrompt="1"/>
          </p:nvPr>
        </p:nvSpPr>
        <p:spPr>
          <a:xfrm>
            <a:off x="8252303" y="2819795"/>
            <a:ext cx="1438136" cy="202052"/>
          </a:xfrm>
          <a:prstGeom prst="rect">
            <a:avLst/>
          </a:prstGeom>
        </p:spPr>
        <p:txBody>
          <a:bodyPr lIns="36000">
            <a:noAutofit/>
          </a:bodyPr>
          <a:lstStyle>
            <a:lvl1pPr marL="0" indent="0" algn="l">
              <a:lnSpc>
                <a:spcPts val="1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tabLst/>
              <a:defRPr sz="1000" b="0" i="0" cap="all" baseline="0"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0" indent="0" algn="l">
              <a:lnSpc>
                <a:spcPts val="1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tabLst/>
              <a:defRPr sz="10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104" name="Espace réservé du texte 9">
            <a:extLst>
              <a:ext uri="{FF2B5EF4-FFF2-40B4-BE49-F238E27FC236}">
                <a16:creationId xmlns:a16="http://schemas.microsoft.com/office/drawing/2014/main" id="{FE807C2F-7F78-4F12-B162-65C51EB8A5C4}"/>
              </a:ext>
            </a:extLst>
          </p:cNvPr>
          <p:cNvSpPr>
            <a:spLocks noGrp="1"/>
          </p:cNvSpPr>
          <p:nvPr>
            <p:ph type="body" sz="quarter" idx="183"/>
          </p:nvPr>
        </p:nvSpPr>
        <p:spPr>
          <a:xfrm>
            <a:off x="8252304" y="3027878"/>
            <a:ext cx="1438135" cy="35290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lang="fr-FR" sz="1000" b="0" i="0" kern="1200" spc="1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5" name="Espace réservé du texte 9">
            <a:extLst>
              <a:ext uri="{FF2B5EF4-FFF2-40B4-BE49-F238E27FC236}">
                <a16:creationId xmlns:a16="http://schemas.microsoft.com/office/drawing/2014/main" id="{0FD758D4-708C-4AB2-9B9F-074A5FCD4799}"/>
              </a:ext>
            </a:extLst>
          </p:cNvPr>
          <p:cNvSpPr>
            <a:spLocks noGrp="1"/>
          </p:cNvSpPr>
          <p:nvPr>
            <p:ph type="body" sz="quarter" idx="184"/>
          </p:nvPr>
        </p:nvSpPr>
        <p:spPr>
          <a:xfrm>
            <a:off x="8252304" y="3380786"/>
            <a:ext cx="1438135" cy="352908"/>
          </a:xfrm>
        </p:spPr>
        <p:txBody>
          <a:bodyPr>
            <a:noAutofit/>
          </a:bodyPr>
          <a:lstStyle>
            <a:lvl1pPr marL="171450" indent="-171450">
              <a:buFont typeface="Wingdings" panose="05000000000000000000" pitchFamily="2" charset="2"/>
              <a:buChar char="§"/>
              <a:defRPr lang="fr-FR" sz="800" b="0" i="0" kern="1200" spc="1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9" name="Espace réservé du texte 10">
            <a:extLst>
              <a:ext uri="{FF2B5EF4-FFF2-40B4-BE49-F238E27FC236}">
                <a16:creationId xmlns:a16="http://schemas.microsoft.com/office/drawing/2014/main" id="{0DB25677-ABA5-4F9B-9716-193A365B7428}"/>
              </a:ext>
            </a:extLst>
          </p:cNvPr>
          <p:cNvSpPr>
            <a:spLocks noGrp="1"/>
          </p:cNvSpPr>
          <p:nvPr>
            <p:ph type="body" sz="quarter" idx="185" hasCustomPrompt="1"/>
          </p:nvPr>
        </p:nvSpPr>
        <p:spPr>
          <a:xfrm>
            <a:off x="9909485" y="2819795"/>
            <a:ext cx="1438136" cy="202052"/>
          </a:xfrm>
          <a:prstGeom prst="rect">
            <a:avLst/>
          </a:prstGeom>
        </p:spPr>
        <p:txBody>
          <a:bodyPr lIns="36000">
            <a:noAutofit/>
          </a:bodyPr>
          <a:lstStyle>
            <a:lvl1pPr marL="0" indent="0" algn="l">
              <a:lnSpc>
                <a:spcPts val="1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tabLst/>
              <a:defRPr sz="1000" b="0" i="0" cap="all" baseline="0"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0" indent="0" algn="l">
              <a:lnSpc>
                <a:spcPts val="1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tabLst/>
              <a:defRPr sz="10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110" name="Espace réservé du texte 9">
            <a:extLst>
              <a:ext uri="{FF2B5EF4-FFF2-40B4-BE49-F238E27FC236}">
                <a16:creationId xmlns:a16="http://schemas.microsoft.com/office/drawing/2014/main" id="{7163EB04-E0C9-4EE5-800D-77A5AFB50E49}"/>
              </a:ext>
            </a:extLst>
          </p:cNvPr>
          <p:cNvSpPr>
            <a:spLocks noGrp="1"/>
          </p:cNvSpPr>
          <p:nvPr>
            <p:ph type="body" sz="quarter" idx="186"/>
          </p:nvPr>
        </p:nvSpPr>
        <p:spPr>
          <a:xfrm>
            <a:off x="9909486" y="3027878"/>
            <a:ext cx="1438135" cy="35290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lang="fr-FR" sz="1000" b="0" i="0" kern="1200" spc="1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1" name="Espace réservé du texte 9">
            <a:extLst>
              <a:ext uri="{FF2B5EF4-FFF2-40B4-BE49-F238E27FC236}">
                <a16:creationId xmlns:a16="http://schemas.microsoft.com/office/drawing/2014/main" id="{7441C10B-3164-4EEA-9F95-30E9BB308AD3}"/>
              </a:ext>
            </a:extLst>
          </p:cNvPr>
          <p:cNvSpPr>
            <a:spLocks noGrp="1"/>
          </p:cNvSpPr>
          <p:nvPr>
            <p:ph type="body" sz="quarter" idx="187"/>
          </p:nvPr>
        </p:nvSpPr>
        <p:spPr>
          <a:xfrm>
            <a:off x="9909486" y="3380786"/>
            <a:ext cx="1438135" cy="352908"/>
          </a:xfrm>
        </p:spPr>
        <p:txBody>
          <a:bodyPr>
            <a:noAutofit/>
          </a:bodyPr>
          <a:lstStyle>
            <a:lvl1pPr marL="171450" indent="-171450">
              <a:buFont typeface="Wingdings" panose="05000000000000000000" pitchFamily="2" charset="2"/>
              <a:buChar char="§"/>
              <a:defRPr lang="fr-FR" sz="800" b="0" i="0" kern="1200" spc="1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5" name="Espace réservé du texte 10">
            <a:extLst>
              <a:ext uri="{FF2B5EF4-FFF2-40B4-BE49-F238E27FC236}">
                <a16:creationId xmlns:a16="http://schemas.microsoft.com/office/drawing/2014/main" id="{1835B667-52C2-412C-B878-9192F287DCC3}"/>
              </a:ext>
            </a:extLst>
          </p:cNvPr>
          <p:cNvSpPr>
            <a:spLocks noGrp="1"/>
          </p:cNvSpPr>
          <p:nvPr>
            <p:ph type="body" sz="quarter" idx="188" hasCustomPrompt="1"/>
          </p:nvPr>
        </p:nvSpPr>
        <p:spPr>
          <a:xfrm>
            <a:off x="571061" y="5124696"/>
            <a:ext cx="1438136" cy="202052"/>
          </a:xfrm>
          <a:prstGeom prst="rect">
            <a:avLst/>
          </a:prstGeom>
        </p:spPr>
        <p:txBody>
          <a:bodyPr lIns="36000">
            <a:noAutofit/>
          </a:bodyPr>
          <a:lstStyle>
            <a:lvl1pPr marL="0" indent="0" algn="l">
              <a:lnSpc>
                <a:spcPts val="1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tabLst/>
              <a:defRPr sz="1000" b="0" i="0" cap="all" baseline="0"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0" indent="0" algn="l">
              <a:lnSpc>
                <a:spcPts val="1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tabLst/>
              <a:defRPr sz="10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116" name="Espace réservé du texte 9">
            <a:extLst>
              <a:ext uri="{FF2B5EF4-FFF2-40B4-BE49-F238E27FC236}">
                <a16:creationId xmlns:a16="http://schemas.microsoft.com/office/drawing/2014/main" id="{BA850FD0-A635-4415-A2B1-D46BE6049A3C}"/>
              </a:ext>
            </a:extLst>
          </p:cNvPr>
          <p:cNvSpPr>
            <a:spLocks noGrp="1"/>
          </p:cNvSpPr>
          <p:nvPr>
            <p:ph type="body" sz="quarter" idx="189"/>
          </p:nvPr>
        </p:nvSpPr>
        <p:spPr>
          <a:xfrm>
            <a:off x="571062" y="5332779"/>
            <a:ext cx="1438135" cy="35290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lang="fr-FR" sz="1000" b="0" i="0" kern="1200" spc="1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7" name="Espace réservé du texte 9">
            <a:extLst>
              <a:ext uri="{FF2B5EF4-FFF2-40B4-BE49-F238E27FC236}">
                <a16:creationId xmlns:a16="http://schemas.microsoft.com/office/drawing/2014/main" id="{8B2896A7-7DE0-43D0-ACC3-E6CFBC4820EB}"/>
              </a:ext>
            </a:extLst>
          </p:cNvPr>
          <p:cNvSpPr>
            <a:spLocks noGrp="1"/>
          </p:cNvSpPr>
          <p:nvPr>
            <p:ph type="body" sz="quarter" idx="190"/>
          </p:nvPr>
        </p:nvSpPr>
        <p:spPr>
          <a:xfrm>
            <a:off x="571062" y="5685687"/>
            <a:ext cx="1438135" cy="352908"/>
          </a:xfrm>
        </p:spPr>
        <p:txBody>
          <a:bodyPr>
            <a:noAutofit/>
          </a:bodyPr>
          <a:lstStyle>
            <a:lvl1pPr marL="171450" indent="-171450">
              <a:buFont typeface="Wingdings" panose="05000000000000000000" pitchFamily="2" charset="2"/>
              <a:buChar char="§"/>
              <a:defRPr lang="fr-FR" sz="800" b="0" i="0" kern="1200" spc="1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1" name="Espace réservé du texte 10">
            <a:extLst>
              <a:ext uri="{FF2B5EF4-FFF2-40B4-BE49-F238E27FC236}">
                <a16:creationId xmlns:a16="http://schemas.microsoft.com/office/drawing/2014/main" id="{E69F0FEB-D81D-4F09-A097-CF130A97E094}"/>
              </a:ext>
            </a:extLst>
          </p:cNvPr>
          <p:cNvSpPr>
            <a:spLocks noGrp="1"/>
          </p:cNvSpPr>
          <p:nvPr>
            <p:ph type="body" sz="quarter" idx="191" hasCustomPrompt="1"/>
          </p:nvPr>
        </p:nvSpPr>
        <p:spPr>
          <a:xfrm>
            <a:off x="2078941" y="5124696"/>
            <a:ext cx="1438136" cy="202052"/>
          </a:xfrm>
          <a:prstGeom prst="rect">
            <a:avLst/>
          </a:prstGeom>
        </p:spPr>
        <p:txBody>
          <a:bodyPr lIns="36000">
            <a:noAutofit/>
          </a:bodyPr>
          <a:lstStyle>
            <a:lvl1pPr marL="0" indent="0" algn="l">
              <a:lnSpc>
                <a:spcPts val="1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tabLst/>
              <a:defRPr sz="1000" b="0" i="0" cap="all" baseline="0"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0" indent="0" algn="l">
              <a:lnSpc>
                <a:spcPts val="1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tabLst/>
              <a:defRPr sz="10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122" name="Espace réservé du texte 9">
            <a:extLst>
              <a:ext uri="{FF2B5EF4-FFF2-40B4-BE49-F238E27FC236}">
                <a16:creationId xmlns:a16="http://schemas.microsoft.com/office/drawing/2014/main" id="{A81DF169-68DD-4113-8ED8-7A4D9BCB4131}"/>
              </a:ext>
            </a:extLst>
          </p:cNvPr>
          <p:cNvSpPr>
            <a:spLocks noGrp="1"/>
          </p:cNvSpPr>
          <p:nvPr>
            <p:ph type="body" sz="quarter" idx="192"/>
          </p:nvPr>
        </p:nvSpPr>
        <p:spPr>
          <a:xfrm>
            <a:off x="2078942" y="5332779"/>
            <a:ext cx="1438135" cy="35290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lang="fr-FR" sz="1000" b="0" i="0" kern="1200" spc="1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3" name="Espace réservé du texte 9">
            <a:extLst>
              <a:ext uri="{FF2B5EF4-FFF2-40B4-BE49-F238E27FC236}">
                <a16:creationId xmlns:a16="http://schemas.microsoft.com/office/drawing/2014/main" id="{1050DB95-4A34-4A42-82C5-B5BAB2DB1A77}"/>
              </a:ext>
            </a:extLst>
          </p:cNvPr>
          <p:cNvSpPr>
            <a:spLocks noGrp="1"/>
          </p:cNvSpPr>
          <p:nvPr>
            <p:ph type="body" sz="quarter" idx="193"/>
          </p:nvPr>
        </p:nvSpPr>
        <p:spPr>
          <a:xfrm>
            <a:off x="2078942" y="5685687"/>
            <a:ext cx="1438135" cy="352908"/>
          </a:xfrm>
        </p:spPr>
        <p:txBody>
          <a:bodyPr>
            <a:noAutofit/>
          </a:bodyPr>
          <a:lstStyle>
            <a:lvl1pPr marL="171450" indent="-171450">
              <a:buFont typeface="Wingdings" panose="05000000000000000000" pitchFamily="2" charset="2"/>
              <a:buChar char="§"/>
              <a:defRPr lang="fr-FR" sz="800" b="0" i="0" kern="1200" spc="1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7" name="Espace réservé du texte 10">
            <a:extLst>
              <a:ext uri="{FF2B5EF4-FFF2-40B4-BE49-F238E27FC236}">
                <a16:creationId xmlns:a16="http://schemas.microsoft.com/office/drawing/2014/main" id="{8745A65C-2F2B-43E9-9C61-A6EE82DC7294}"/>
              </a:ext>
            </a:extLst>
          </p:cNvPr>
          <p:cNvSpPr>
            <a:spLocks noGrp="1"/>
          </p:cNvSpPr>
          <p:nvPr>
            <p:ph type="body" sz="quarter" idx="194" hasCustomPrompt="1"/>
          </p:nvPr>
        </p:nvSpPr>
        <p:spPr>
          <a:xfrm>
            <a:off x="3603628" y="5124696"/>
            <a:ext cx="1438136" cy="202052"/>
          </a:xfrm>
          <a:prstGeom prst="rect">
            <a:avLst/>
          </a:prstGeom>
        </p:spPr>
        <p:txBody>
          <a:bodyPr lIns="36000">
            <a:noAutofit/>
          </a:bodyPr>
          <a:lstStyle>
            <a:lvl1pPr marL="0" indent="0" algn="l">
              <a:lnSpc>
                <a:spcPts val="1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tabLst/>
              <a:defRPr sz="1000" b="0" i="0" cap="all" baseline="0"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0" indent="0" algn="l">
              <a:lnSpc>
                <a:spcPts val="1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tabLst/>
              <a:defRPr sz="10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128" name="Espace réservé du texte 9">
            <a:extLst>
              <a:ext uri="{FF2B5EF4-FFF2-40B4-BE49-F238E27FC236}">
                <a16:creationId xmlns:a16="http://schemas.microsoft.com/office/drawing/2014/main" id="{BB6E7865-681C-4E6E-80F7-3FC1B6772B19}"/>
              </a:ext>
            </a:extLst>
          </p:cNvPr>
          <p:cNvSpPr>
            <a:spLocks noGrp="1"/>
          </p:cNvSpPr>
          <p:nvPr>
            <p:ph type="body" sz="quarter" idx="195"/>
          </p:nvPr>
        </p:nvSpPr>
        <p:spPr>
          <a:xfrm>
            <a:off x="3603629" y="5332779"/>
            <a:ext cx="1438135" cy="35290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lang="fr-FR" sz="1000" b="0" i="0" kern="1200" spc="1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9" name="Espace réservé du texte 9">
            <a:extLst>
              <a:ext uri="{FF2B5EF4-FFF2-40B4-BE49-F238E27FC236}">
                <a16:creationId xmlns:a16="http://schemas.microsoft.com/office/drawing/2014/main" id="{B772E3D6-9B89-4A48-98D5-15752F885DA6}"/>
              </a:ext>
            </a:extLst>
          </p:cNvPr>
          <p:cNvSpPr>
            <a:spLocks noGrp="1"/>
          </p:cNvSpPr>
          <p:nvPr>
            <p:ph type="body" sz="quarter" idx="196"/>
          </p:nvPr>
        </p:nvSpPr>
        <p:spPr>
          <a:xfrm>
            <a:off x="3603629" y="5685687"/>
            <a:ext cx="1438135" cy="352908"/>
          </a:xfrm>
        </p:spPr>
        <p:txBody>
          <a:bodyPr>
            <a:noAutofit/>
          </a:bodyPr>
          <a:lstStyle>
            <a:lvl1pPr marL="171450" indent="-171450">
              <a:buFont typeface="Wingdings" panose="05000000000000000000" pitchFamily="2" charset="2"/>
              <a:buChar char="§"/>
              <a:defRPr lang="fr-FR" sz="800" b="0" i="0" kern="1200" spc="1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33" name="Espace réservé du texte 10">
            <a:extLst>
              <a:ext uri="{FF2B5EF4-FFF2-40B4-BE49-F238E27FC236}">
                <a16:creationId xmlns:a16="http://schemas.microsoft.com/office/drawing/2014/main" id="{0A3CE3FE-C74F-4A75-A645-23418D56D983}"/>
              </a:ext>
            </a:extLst>
          </p:cNvPr>
          <p:cNvSpPr>
            <a:spLocks noGrp="1"/>
          </p:cNvSpPr>
          <p:nvPr>
            <p:ph type="body" sz="quarter" idx="197" hasCustomPrompt="1"/>
          </p:nvPr>
        </p:nvSpPr>
        <p:spPr>
          <a:xfrm>
            <a:off x="5219736" y="5124696"/>
            <a:ext cx="1438136" cy="202052"/>
          </a:xfrm>
          <a:prstGeom prst="rect">
            <a:avLst/>
          </a:prstGeom>
        </p:spPr>
        <p:txBody>
          <a:bodyPr lIns="36000">
            <a:noAutofit/>
          </a:bodyPr>
          <a:lstStyle>
            <a:lvl1pPr marL="0" indent="0" algn="l">
              <a:lnSpc>
                <a:spcPts val="1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tabLst/>
              <a:defRPr sz="1000" b="0" i="0" cap="all" baseline="0"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0" indent="0" algn="l">
              <a:lnSpc>
                <a:spcPts val="1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tabLst/>
              <a:defRPr sz="10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134" name="Espace réservé du texte 9">
            <a:extLst>
              <a:ext uri="{FF2B5EF4-FFF2-40B4-BE49-F238E27FC236}">
                <a16:creationId xmlns:a16="http://schemas.microsoft.com/office/drawing/2014/main" id="{3389A6D3-7585-4700-BA38-908BA4E8ADC6}"/>
              </a:ext>
            </a:extLst>
          </p:cNvPr>
          <p:cNvSpPr>
            <a:spLocks noGrp="1"/>
          </p:cNvSpPr>
          <p:nvPr>
            <p:ph type="body" sz="quarter" idx="198"/>
          </p:nvPr>
        </p:nvSpPr>
        <p:spPr>
          <a:xfrm>
            <a:off x="5219737" y="5332779"/>
            <a:ext cx="1438135" cy="35290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lang="fr-FR" sz="1000" b="0" i="0" kern="1200" spc="1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35" name="Espace réservé du texte 9">
            <a:extLst>
              <a:ext uri="{FF2B5EF4-FFF2-40B4-BE49-F238E27FC236}">
                <a16:creationId xmlns:a16="http://schemas.microsoft.com/office/drawing/2014/main" id="{3EE308B3-95DE-4438-8B6C-730CF71C6013}"/>
              </a:ext>
            </a:extLst>
          </p:cNvPr>
          <p:cNvSpPr>
            <a:spLocks noGrp="1"/>
          </p:cNvSpPr>
          <p:nvPr>
            <p:ph type="body" sz="quarter" idx="199"/>
          </p:nvPr>
        </p:nvSpPr>
        <p:spPr>
          <a:xfrm>
            <a:off x="5219737" y="5685687"/>
            <a:ext cx="1438135" cy="352908"/>
          </a:xfrm>
        </p:spPr>
        <p:txBody>
          <a:bodyPr>
            <a:noAutofit/>
          </a:bodyPr>
          <a:lstStyle>
            <a:lvl1pPr marL="171450" indent="-171450">
              <a:buFont typeface="Wingdings" panose="05000000000000000000" pitchFamily="2" charset="2"/>
              <a:buChar char="§"/>
              <a:defRPr lang="fr-FR" sz="800" b="0" i="0" kern="1200" spc="1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39" name="Espace réservé du texte 10">
            <a:extLst>
              <a:ext uri="{FF2B5EF4-FFF2-40B4-BE49-F238E27FC236}">
                <a16:creationId xmlns:a16="http://schemas.microsoft.com/office/drawing/2014/main" id="{4E247733-20A2-44F6-8EFF-F2E03C7FF039}"/>
              </a:ext>
            </a:extLst>
          </p:cNvPr>
          <p:cNvSpPr>
            <a:spLocks noGrp="1"/>
          </p:cNvSpPr>
          <p:nvPr>
            <p:ph type="body" sz="quarter" idx="200" hasCustomPrompt="1"/>
          </p:nvPr>
        </p:nvSpPr>
        <p:spPr>
          <a:xfrm>
            <a:off x="6759166" y="5124696"/>
            <a:ext cx="1438136" cy="202052"/>
          </a:xfrm>
          <a:prstGeom prst="rect">
            <a:avLst/>
          </a:prstGeom>
        </p:spPr>
        <p:txBody>
          <a:bodyPr lIns="36000">
            <a:noAutofit/>
          </a:bodyPr>
          <a:lstStyle>
            <a:lvl1pPr marL="0" indent="0" algn="l">
              <a:lnSpc>
                <a:spcPts val="1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tabLst/>
              <a:defRPr sz="1000" b="0" i="0" cap="all" baseline="0"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0" indent="0" algn="l">
              <a:lnSpc>
                <a:spcPts val="1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tabLst/>
              <a:defRPr sz="10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140" name="Espace réservé du texte 9">
            <a:extLst>
              <a:ext uri="{FF2B5EF4-FFF2-40B4-BE49-F238E27FC236}">
                <a16:creationId xmlns:a16="http://schemas.microsoft.com/office/drawing/2014/main" id="{B1D8C6B6-A6D7-4CFB-A345-698A155D50B7}"/>
              </a:ext>
            </a:extLst>
          </p:cNvPr>
          <p:cNvSpPr>
            <a:spLocks noGrp="1"/>
          </p:cNvSpPr>
          <p:nvPr>
            <p:ph type="body" sz="quarter" idx="201"/>
          </p:nvPr>
        </p:nvSpPr>
        <p:spPr>
          <a:xfrm>
            <a:off x="6759167" y="5332779"/>
            <a:ext cx="1438135" cy="35290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lang="fr-FR" sz="1000" b="0" i="0" kern="1200" spc="1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1" name="Espace réservé du texte 9">
            <a:extLst>
              <a:ext uri="{FF2B5EF4-FFF2-40B4-BE49-F238E27FC236}">
                <a16:creationId xmlns:a16="http://schemas.microsoft.com/office/drawing/2014/main" id="{664A4DA3-5C8D-45DA-8A75-5D7ABFC577E0}"/>
              </a:ext>
            </a:extLst>
          </p:cNvPr>
          <p:cNvSpPr>
            <a:spLocks noGrp="1"/>
          </p:cNvSpPr>
          <p:nvPr>
            <p:ph type="body" sz="quarter" idx="202"/>
          </p:nvPr>
        </p:nvSpPr>
        <p:spPr>
          <a:xfrm>
            <a:off x="6759167" y="5685687"/>
            <a:ext cx="1438135" cy="352908"/>
          </a:xfrm>
        </p:spPr>
        <p:txBody>
          <a:bodyPr>
            <a:noAutofit/>
          </a:bodyPr>
          <a:lstStyle>
            <a:lvl1pPr marL="171450" indent="-171450">
              <a:buFont typeface="Wingdings" panose="05000000000000000000" pitchFamily="2" charset="2"/>
              <a:buChar char="§"/>
              <a:defRPr lang="fr-FR" sz="800" b="0" i="0" kern="1200" spc="1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5" name="Espace réservé du texte 10">
            <a:extLst>
              <a:ext uri="{FF2B5EF4-FFF2-40B4-BE49-F238E27FC236}">
                <a16:creationId xmlns:a16="http://schemas.microsoft.com/office/drawing/2014/main" id="{59407F01-AA2B-4F01-BCEE-7EC6D195CBAE}"/>
              </a:ext>
            </a:extLst>
          </p:cNvPr>
          <p:cNvSpPr>
            <a:spLocks noGrp="1"/>
          </p:cNvSpPr>
          <p:nvPr>
            <p:ph type="body" sz="quarter" idx="203" hasCustomPrompt="1"/>
          </p:nvPr>
        </p:nvSpPr>
        <p:spPr>
          <a:xfrm>
            <a:off x="8252304" y="5124696"/>
            <a:ext cx="1438136" cy="202052"/>
          </a:xfrm>
          <a:prstGeom prst="rect">
            <a:avLst/>
          </a:prstGeom>
        </p:spPr>
        <p:txBody>
          <a:bodyPr lIns="36000">
            <a:noAutofit/>
          </a:bodyPr>
          <a:lstStyle>
            <a:lvl1pPr marL="0" indent="0" algn="l">
              <a:lnSpc>
                <a:spcPts val="1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tabLst/>
              <a:defRPr sz="1000" b="0" i="0" cap="all" baseline="0"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0" indent="0" algn="l">
              <a:lnSpc>
                <a:spcPts val="1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tabLst/>
              <a:defRPr sz="10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146" name="Espace réservé du texte 9">
            <a:extLst>
              <a:ext uri="{FF2B5EF4-FFF2-40B4-BE49-F238E27FC236}">
                <a16:creationId xmlns:a16="http://schemas.microsoft.com/office/drawing/2014/main" id="{60BE8F08-293D-4C75-A025-2B6040A31D47}"/>
              </a:ext>
            </a:extLst>
          </p:cNvPr>
          <p:cNvSpPr>
            <a:spLocks noGrp="1"/>
          </p:cNvSpPr>
          <p:nvPr>
            <p:ph type="body" sz="quarter" idx="204"/>
          </p:nvPr>
        </p:nvSpPr>
        <p:spPr>
          <a:xfrm>
            <a:off x="8252305" y="5332779"/>
            <a:ext cx="1438135" cy="35290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lang="fr-FR" sz="1000" b="0" i="0" kern="1200" spc="1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7" name="Espace réservé du texte 9">
            <a:extLst>
              <a:ext uri="{FF2B5EF4-FFF2-40B4-BE49-F238E27FC236}">
                <a16:creationId xmlns:a16="http://schemas.microsoft.com/office/drawing/2014/main" id="{36E4B03B-4C01-42B8-A2D2-8EFEF166ED3D}"/>
              </a:ext>
            </a:extLst>
          </p:cNvPr>
          <p:cNvSpPr>
            <a:spLocks noGrp="1"/>
          </p:cNvSpPr>
          <p:nvPr>
            <p:ph type="body" sz="quarter" idx="205"/>
          </p:nvPr>
        </p:nvSpPr>
        <p:spPr>
          <a:xfrm>
            <a:off x="8252305" y="5685687"/>
            <a:ext cx="1438135" cy="352908"/>
          </a:xfrm>
        </p:spPr>
        <p:txBody>
          <a:bodyPr>
            <a:noAutofit/>
          </a:bodyPr>
          <a:lstStyle>
            <a:lvl1pPr marL="171450" indent="-171450">
              <a:buFont typeface="Wingdings" panose="05000000000000000000" pitchFamily="2" charset="2"/>
              <a:buChar char="§"/>
              <a:defRPr lang="fr-FR" sz="800" b="0" i="0" kern="1200" spc="1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51" name="Espace réservé du texte 10">
            <a:extLst>
              <a:ext uri="{FF2B5EF4-FFF2-40B4-BE49-F238E27FC236}">
                <a16:creationId xmlns:a16="http://schemas.microsoft.com/office/drawing/2014/main" id="{373885AD-C735-40D5-8983-B4E816DE69C2}"/>
              </a:ext>
            </a:extLst>
          </p:cNvPr>
          <p:cNvSpPr>
            <a:spLocks noGrp="1"/>
          </p:cNvSpPr>
          <p:nvPr>
            <p:ph type="body" sz="quarter" idx="206" hasCustomPrompt="1"/>
          </p:nvPr>
        </p:nvSpPr>
        <p:spPr>
          <a:xfrm>
            <a:off x="9909486" y="5124696"/>
            <a:ext cx="1438136" cy="202052"/>
          </a:xfrm>
          <a:prstGeom prst="rect">
            <a:avLst/>
          </a:prstGeom>
        </p:spPr>
        <p:txBody>
          <a:bodyPr lIns="36000">
            <a:noAutofit/>
          </a:bodyPr>
          <a:lstStyle>
            <a:lvl1pPr marL="0" indent="0" algn="l">
              <a:lnSpc>
                <a:spcPts val="1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tabLst/>
              <a:defRPr sz="1000" b="0" i="0" cap="all" baseline="0"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0" indent="0" algn="l">
              <a:lnSpc>
                <a:spcPts val="1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tabLst/>
              <a:defRPr sz="10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152" name="Espace réservé du texte 9">
            <a:extLst>
              <a:ext uri="{FF2B5EF4-FFF2-40B4-BE49-F238E27FC236}">
                <a16:creationId xmlns:a16="http://schemas.microsoft.com/office/drawing/2014/main" id="{2EBEC4D3-8975-4EEA-92CA-36EE9E0F5F6C}"/>
              </a:ext>
            </a:extLst>
          </p:cNvPr>
          <p:cNvSpPr>
            <a:spLocks noGrp="1"/>
          </p:cNvSpPr>
          <p:nvPr>
            <p:ph type="body" sz="quarter" idx="207"/>
          </p:nvPr>
        </p:nvSpPr>
        <p:spPr>
          <a:xfrm>
            <a:off x="9909487" y="5332779"/>
            <a:ext cx="1438135" cy="35290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lang="fr-FR" sz="1000" b="0" i="0" kern="1200" spc="1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53" name="Espace réservé du texte 9">
            <a:extLst>
              <a:ext uri="{FF2B5EF4-FFF2-40B4-BE49-F238E27FC236}">
                <a16:creationId xmlns:a16="http://schemas.microsoft.com/office/drawing/2014/main" id="{A5D7FEBD-5617-4EA2-B34D-19E33A1B6AB5}"/>
              </a:ext>
            </a:extLst>
          </p:cNvPr>
          <p:cNvSpPr>
            <a:spLocks noGrp="1"/>
          </p:cNvSpPr>
          <p:nvPr>
            <p:ph type="body" sz="quarter" idx="208"/>
          </p:nvPr>
        </p:nvSpPr>
        <p:spPr>
          <a:xfrm>
            <a:off x="9909487" y="5685687"/>
            <a:ext cx="1438135" cy="352908"/>
          </a:xfrm>
        </p:spPr>
        <p:txBody>
          <a:bodyPr>
            <a:noAutofit/>
          </a:bodyPr>
          <a:lstStyle>
            <a:lvl1pPr marL="171450" indent="-171450">
              <a:buFont typeface="Wingdings" panose="05000000000000000000" pitchFamily="2" charset="2"/>
              <a:buChar char="§"/>
              <a:defRPr lang="fr-FR" sz="800" b="0" i="0" kern="1200" spc="1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78086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754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quipes 14 per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ce réservé pour une image  16">
            <a:extLst>
              <a:ext uri="{FF2B5EF4-FFF2-40B4-BE49-F238E27FC236}">
                <a16:creationId xmlns:a16="http://schemas.microsoft.com/office/drawing/2014/main" id="{71D24F67-4725-C74D-BBB3-92FD45290C3A}"/>
              </a:ext>
            </a:extLst>
          </p:cNvPr>
          <p:cNvSpPr>
            <a:spLocks noGrp="1" noChangeAspect="1"/>
          </p:cNvSpPr>
          <p:nvPr>
            <p:ph type="pic" sz="quarter" idx="50" hasCustomPrompt="1"/>
          </p:nvPr>
        </p:nvSpPr>
        <p:spPr>
          <a:xfrm>
            <a:off x="2511580" y="1939386"/>
            <a:ext cx="684000" cy="68400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800" b="0" i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fr-FR"/>
              <a:t>photo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63F9EA9-1546-C042-A76D-E2DA7B008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4FF5-5FCB-2945-841A-A3CAF61B538E}" type="slidenum">
              <a:rPr lang="fr-FR" smtClean="0"/>
              <a:t>‹#›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E0F9199-2A2D-FA44-997E-8AE709E507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547" y="308526"/>
            <a:ext cx="10515600" cy="150682"/>
          </a:xfrm>
        </p:spPr>
        <p:txBody>
          <a:bodyPr/>
          <a:lstStyle/>
          <a:p>
            <a:r>
              <a:rPr lang="fr-FR"/>
              <a:t>Part </a:t>
            </a:r>
            <a:r>
              <a:rPr lang="fr-FR" err="1"/>
              <a:t>title</a:t>
            </a:r>
            <a:r>
              <a:rPr lang="fr-FR"/>
              <a:t> 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0AB575C4-54D3-1D47-8E37-15E11ED09E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769" y="474597"/>
            <a:ext cx="10614377" cy="765726"/>
          </a:xfrm>
          <a:prstGeom prst="rect">
            <a:avLst/>
          </a:prstGeom>
        </p:spPr>
        <p:txBody>
          <a:bodyPr anchor="b">
            <a:noAutofit/>
          </a:bodyPr>
          <a:lstStyle>
            <a:lvl1pPr marL="12700" marR="0" indent="0" algn="l" defTabSz="914400" rtl="0" eaLnBrk="1" fontAlgn="auto" latinLnBrk="0" hangingPunct="1">
              <a:lnSpc>
                <a:spcPts val="5855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fr-FR" sz="3000" b="0" i="1" u="none" strike="noStrike" kern="0" cap="none" spc="-25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ibre Baskerville" panose="02000000000000000000" pitchFamily="2" charset="0"/>
                <a:ea typeface="Baskerville" panose="02020502070401020303" pitchFamily="18" charset="0"/>
                <a:cs typeface="Libre Baskerville" panose="02000000000000000000" pitchFamily="2" charset="0"/>
              </a:defRPr>
            </a:lvl1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33" name="object 7">
            <a:extLst>
              <a:ext uri="{FF2B5EF4-FFF2-40B4-BE49-F238E27FC236}">
                <a16:creationId xmlns:a16="http://schemas.microsoft.com/office/drawing/2014/main" id="{CFCB5185-3C9F-1141-AC80-AF9D43415CFB}"/>
              </a:ext>
            </a:extLst>
          </p:cNvPr>
          <p:cNvSpPr>
            <a:spLocks noChangeAspect="1"/>
          </p:cNvSpPr>
          <p:nvPr userDrawn="1"/>
        </p:nvSpPr>
        <p:spPr>
          <a:xfrm>
            <a:off x="11408107" y="293136"/>
            <a:ext cx="174248" cy="180000"/>
          </a:xfrm>
          <a:custGeom>
            <a:avLst/>
            <a:gdLst/>
            <a:ahLst/>
            <a:cxnLst/>
            <a:rect l="l" t="t" r="r" b="b"/>
            <a:pathLst>
              <a:path w="981075" h="1013460">
                <a:moveTo>
                  <a:pt x="548792" y="741299"/>
                </a:moveTo>
                <a:lnTo>
                  <a:pt x="545846" y="694016"/>
                </a:lnTo>
                <a:lnTo>
                  <a:pt x="537235" y="648474"/>
                </a:lnTo>
                <a:lnTo>
                  <a:pt x="523341" y="605015"/>
                </a:lnTo>
                <a:lnTo>
                  <a:pt x="504494" y="564007"/>
                </a:lnTo>
                <a:lnTo>
                  <a:pt x="481076" y="525805"/>
                </a:lnTo>
                <a:lnTo>
                  <a:pt x="453415" y="490753"/>
                </a:lnTo>
                <a:lnTo>
                  <a:pt x="421894" y="459219"/>
                </a:lnTo>
                <a:lnTo>
                  <a:pt x="386842" y="431571"/>
                </a:lnTo>
                <a:lnTo>
                  <a:pt x="348640" y="408139"/>
                </a:lnTo>
                <a:lnTo>
                  <a:pt x="307632" y="389293"/>
                </a:lnTo>
                <a:lnTo>
                  <a:pt x="264185" y="375399"/>
                </a:lnTo>
                <a:lnTo>
                  <a:pt x="218643" y="366788"/>
                </a:lnTo>
                <a:lnTo>
                  <a:pt x="171361" y="363842"/>
                </a:lnTo>
                <a:lnTo>
                  <a:pt x="125882" y="366585"/>
                </a:lnTo>
                <a:lnTo>
                  <a:pt x="82003" y="374586"/>
                </a:lnTo>
                <a:lnTo>
                  <a:pt x="40030" y="387502"/>
                </a:lnTo>
                <a:lnTo>
                  <a:pt x="292" y="405015"/>
                </a:lnTo>
                <a:lnTo>
                  <a:pt x="4381" y="462305"/>
                </a:lnTo>
                <a:lnTo>
                  <a:pt x="14389" y="517486"/>
                </a:lnTo>
                <a:lnTo>
                  <a:pt x="29692" y="570484"/>
                </a:lnTo>
                <a:lnTo>
                  <a:pt x="49695" y="621182"/>
                </a:lnTo>
                <a:lnTo>
                  <a:pt x="73774" y="669480"/>
                </a:lnTo>
                <a:lnTo>
                  <a:pt x="101307" y="715276"/>
                </a:lnTo>
                <a:lnTo>
                  <a:pt x="131711" y="758469"/>
                </a:lnTo>
                <a:lnTo>
                  <a:pt x="164350" y="798957"/>
                </a:lnTo>
                <a:lnTo>
                  <a:pt x="198628" y="836637"/>
                </a:lnTo>
                <a:lnTo>
                  <a:pt x="233921" y="871410"/>
                </a:lnTo>
                <a:lnTo>
                  <a:pt x="269608" y="903160"/>
                </a:lnTo>
                <a:lnTo>
                  <a:pt x="305104" y="931811"/>
                </a:lnTo>
                <a:lnTo>
                  <a:pt x="339788" y="957224"/>
                </a:lnTo>
                <a:lnTo>
                  <a:pt x="373037" y="979335"/>
                </a:lnTo>
                <a:lnTo>
                  <a:pt x="432790" y="1013180"/>
                </a:lnTo>
                <a:lnTo>
                  <a:pt x="466178" y="976591"/>
                </a:lnTo>
                <a:lnTo>
                  <a:pt x="494601" y="935863"/>
                </a:lnTo>
                <a:lnTo>
                  <a:pt x="517563" y="891476"/>
                </a:lnTo>
                <a:lnTo>
                  <a:pt x="534581" y="843940"/>
                </a:lnTo>
                <a:lnTo>
                  <a:pt x="545147" y="793711"/>
                </a:lnTo>
                <a:lnTo>
                  <a:pt x="548792" y="741299"/>
                </a:lnTo>
                <a:close/>
              </a:path>
              <a:path w="981075" h="1013460">
                <a:moveTo>
                  <a:pt x="936028" y="611339"/>
                </a:moveTo>
                <a:lnTo>
                  <a:pt x="926325" y="563473"/>
                </a:lnTo>
                <a:lnTo>
                  <a:pt x="913726" y="516724"/>
                </a:lnTo>
                <a:lnTo>
                  <a:pt x="898347" y="471182"/>
                </a:lnTo>
                <a:lnTo>
                  <a:pt x="880262" y="426935"/>
                </a:lnTo>
                <a:lnTo>
                  <a:pt x="859574" y="384098"/>
                </a:lnTo>
                <a:lnTo>
                  <a:pt x="836396" y="342760"/>
                </a:lnTo>
                <a:lnTo>
                  <a:pt x="810818" y="303022"/>
                </a:lnTo>
                <a:lnTo>
                  <a:pt x="782929" y="264985"/>
                </a:lnTo>
                <a:lnTo>
                  <a:pt x="752843" y="228752"/>
                </a:lnTo>
                <a:lnTo>
                  <a:pt x="720661" y="194411"/>
                </a:lnTo>
                <a:lnTo>
                  <a:pt x="686473" y="162077"/>
                </a:lnTo>
                <a:lnTo>
                  <a:pt x="650367" y="131838"/>
                </a:lnTo>
                <a:lnTo>
                  <a:pt x="612457" y="103797"/>
                </a:lnTo>
                <a:lnTo>
                  <a:pt x="572846" y="78054"/>
                </a:lnTo>
                <a:lnTo>
                  <a:pt x="531622" y="54698"/>
                </a:lnTo>
                <a:lnTo>
                  <a:pt x="488886" y="33845"/>
                </a:lnTo>
                <a:lnTo>
                  <a:pt x="444728" y="15570"/>
                </a:lnTo>
                <a:lnTo>
                  <a:pt x="399262" y="0"/>
                </a:lnTo>
                <a:lnTo>
                  <a:pt x="0" y="0"/>
                </a:lnTo>
                <a:lnTo>
                  <a:pt x="0" y="290944"/>
                </a:lnTo>
                <a:lnTo>
                  <a:pt x="40779" y="277431"/>
                </a:lnTo>
                <a:lnTo>
                  <a:pt x="83045" y="267525"/>
                </a:lnTo>
                <a:lnTo>
                  <a:pt x="126631" y="261429"/>
                </a:lnTo>
                <a:lnTo>
                  <a:pt x="171373" y="259359"/>
                </a:lnTo>
                <a:lnTo>
                  <a:pt x="220573" y="261848"/>
                </a:lnTo>
                <a:lnTo>
                  <a:pt x="268363" y="269163"/>
                </a:lnTo>
                <a:lnTo>
                  <a:pt x="314515" y="281063"/>
                </a:lnTo>
                <a:lnTo>
                  <a:pt x="358762" y="297294"/>
                </a:lnTo>
                <a:lnTo>
                  <a:pt x="400875" y="317614"/>
                </a:lnTo>
                <a:lnTo>
                  <a:pt x="440613" y="341782"/>
                </a:lnTo>
                <a:lnTo>
                  <a:pt x="477710" y="369544"/>
                </a:lnTo>
                <a:lnTo>
                  <a:pt x="511949" y="400672"/>
                </a:lnTo>
                <a:lnTo>
                  <a:pt x="543077" y="434911"/>
                </a:lnTo>
                <a:lnTo>
                  <a:pt x="570839" y="472020"/>
                </a:lnTo>
                <a:lnTo>
                  <a:pt x="595007" y="511759"/>
                </a:lnTo>
                <a:lnTo>
                  <a:pt x="615327" y="553885"/>
                </a:lnTo>
                <a:lnTo>
                  <a:pt x="631545" y="598144"/>
                </a:lnTo>
                <a:lnTo>
                  <a:pt x="643445" y="644296"/>
                </a:lnTo>
                <a:lnTo>
                  <a:pt x="650760" y="692099"/>
                </a:lnTo>
                <a:lnTo>
                  <a:pt x="653249" y="741299"/>
                </a:lnTo>
                <a:lnTo>
                  <a:pt x="650113" y="796417"/>
                </a:lnTo>
                <a:lnTo>
                  <a:pt x="640930" y="849731"/>
                </a:lnTo>
                <a:lnTo>
                  <a:pt x="626046" y="900874"/>
                </a:lnTo>
                <a:lnTo>
                  <a:pt x="605840" y="949540"/>
                </a:lnTo>
                <a:lnTo>
                  <a:pt x="580631" y="995362"/>
                </a:lnTo>
                <a:lnTo>
                  <a:pt x="615454" y="974102"/>
                </a:lnTo>
                <a:lnTo>
                  <a:pt x="652665" y="948740"/>
                </a:lnTo>
                <a:lnTo>
                  <a:pt x="691413" y="919391"/>
                </a:lnTo>
                <a:lnTo>
                  <a:pt x="730872" y="886180"/>
                </a:lnTo>
                <a:lnTo>
                  <a:pt x="770229" y="849210"/>
                </a:lnTo>
                <a:lnTo>
                  <a:pt x="808621" y="808609"/>
                </a:lnTo>
                <a:lnTo>
                  <a:pt x="838174" y="773442"/>
                </a:lnTo>
                <a:lnTo>
                  <a:pt x="866127" y="736053"/>
                </a:lnTo>
                <a:lnTo>
                  <a:pt x="892022" y="696531"/>
                </a:lnTo>
                <a:lnTo>
                  <a:pt x="915466" y="654939"/>
                </a:lnTo>
                <a:lnTo>
                  <a:pt x="936028" y="611339"/>
                </a:lnTo>
                <a:close/>
              </a:path>
              <a:path w="981075" h="1013460">
                <a:moveTo>
                  <a:pt x="981075" y="12"/>
                </a:moveTo>
                <a:lnTo>
                  <a:pt x="645198" y="12"/>
                </a:lnTo>
                <a:lnTo>
                  <a:pt x="684822" y="26962"/>
                </a:lnTo>
                <a:lnTo>
                  <a:pt x="722871" y="55968"/>
                </a:lnTo>
                <a:lnTo>
                  <a:pt x="759256" y="86956"/>
                </a:lnTo>
                <a:lnTo>
                  <a:pt x="793915" y="119849"/>
                </a:lnTo>
                <a:lnTo>
                  <a:pt x="826744" y="154546"/>
                </a:lnTo>
                <a:lnTo>
                  <a:pt x="857681" y="190982"/>
                </a:lnTo>
                <a:lnTo>
                  <a:pt x="886650" y="229082"/>
                </a:lnTo>
                <a:lnTo>
                  <a:pt x="913549" y="268744"/>
                </a:lnTo>
                <a:lnTo>
                  <a:pt x="938301" y="309905"/>
                </a:lnTo>
                <a:lnTo>
                  <a:pt x="960843" y="352475"/>
                </a:lnTo>
                <a:lnTo>
                  <a:pt x="981075" y="396392"/>
                </a:lnTo>
                <a:lnTo>
                  <a:pt x="981075" y="12"/>
                </a:lnTo>
                <a:close/>
              </a:path>
            </a:pathLst>
          </a:custGeom>
          <a:solidFill>
            <a:srgbClr val="EA43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7">
            <a:extLst>
              <a:ext uri="{FF2B5EF4-FFF2-40B4-BE49-F238E27FC236}">
                <a16:creationId xmlns:a16="http://schemas.microsoft.com/office/drawing/2014/main" id="{A41BEBF1-F6E4-684B-B49C-CF934ED40DF6}"/>
              </a:ext>
            </a:extLst>
          </p:cNvPr>
          <p:cNvSpPr>
            <a:spLocks noChangeAspect="1"/>
          </p:cNvSpPr>
          <p:nvPr userDrawn="1"/>
        </p:nvSpPr>
        <p:spPr>
          <a:xfrm>
            <a:off x="11408107" y="293136"/>
            <a:ext cx="174248" cy="180000"/>
          </a:xfrm>
          <a:custGeom>
            <a:avLst/>
            <a:gdLst/>
            <a:ahLst/>
            <a:cxnLst/>
            <a:rect l="l" t="t" r="r" b="b"/>
            <a:pathLst>
              <a:path w="981075" h="1013460">
                <a:moveTo>
                  <a:pt x="548792" y="741299"/>
                </a:moveTo>
                <a:lnTo>
                  <a:pt x="545846" y="694016"/>
                </a:lnTo>
                <a:lnTo>
                  <a:pt x="537235" y="648474"/>
                </a:lnTo>
                <a:lnTo>
                  <a:pt x="523341" y="605015"/>
                </a:lnTo>
                <a:lnTo>
                  <a:pt x="504494" y="564007"/>
                </a:lnTo>
                <a:lnTo>
                  <a:pt x="481076" y="525805"/>
                </a:lnTo>
                <a:lnTo>
                  <a:pt x="453415" y="490753"/>
                </a:lnTo>
                <a:lnTo>
                  <a:pt x="421894" y="459219"/>
                </a:lnTo>
                <a:lnTo>
                  <a:pt x="386842" y="431571"/>
                </a:lnTo>
                <a:lnTo>
                  <a:pt x="348640" y="408139"/>
                </a:lnTo>
                <a:lnTo>
                  <a:pt x="307632" y="389293"/>
                </a:lnTo>
                <a:lnTo>
                  <a:pt x="264185" y="375399"/>
                </a:lnTo>
                <a:lnTo>
                  <a:pt x="218643" y="366788"/>
                </a:lnTo>
                <a:lnTo>
                  <a:pt x="171361" y="363842"/>
                </a:lnTo>
                <a:lnTo>
                  <a:pt x="125882" y="366585"/>
                </a:lnTo>
                <a:lnTo>
                  <a:pt x="82003" y="374586"/>
                </a:lnTo>
                <a:lnTo>
                  <a:pt x="40030" y="387502"/>
                </a:lnTo>
                <a:lnTo>
                  <a:pt x="292" y="405015"/>
                </a:lnTo>
                <a:lnTo>
                  <a:pt x="4381" y="462305"/>
                </a:lnTo>
                <a:lnTo>
                  <a:pt x="14389" y="517486"/>
                </a:lnTo>
                <a:lnTo>
                  <a:pt x="29692" y="570484"/>
                </a:lnTo>
                <a:lnTo>
                  <a:pt x="49695" y="621182"/>
                </a:lnTo>
                <a:lnTo>
                  <a:pt x="73774" y="669480"/>
                </a:lnTo>
                <a:lnTo>
                  <a:pt x="101307" y="715276"/>
                </a:lnTo>
                <a:lnTo>
                  <a:pt x="131711" y="758469"/>
                </a:lnTo>
                <a:lnTo>
                  <a:pt x="164350" y="798957"/>
                </a:lnTo>
                <a:lnTo>
                  <a:pt x="198628" y="836637"/>
                </a:lnTo>
                <a:lnTo>
                  <a:pt x="233921" y="871410"/>
                </a:lnTo>
                <a:lnTo>
                  <a:pt x="269608" y="903160"/>
                </a:lnTo>
                <a:lnTo>
                  <a:pt x="305104" y="931811"/>
                </a:lnTo>
                <a:lnTo>
                  <a:pt x="339788" y="957224"/>
                </a:lnTo>
                <a:lnTo>
                  <a:pt x="373037" y="979335"/>
                </a:lnTo>
                <a:lnTo>
                  <a:pt x="432790" y="1013180"/>
                </a:lnTo>
                <a:lnTo>
                  <a:pt x="466178" y="976591"/>
                </a:lnTo>
                <a:lnTo>
                  <a:pt x="494601" y="935863"/>
                </a:lnTo>
                <a:lnTo>
                  <a:pt x="517563" y="891476"/>
                </a:lnTo>
                <a:lnTo>
                  <a:pt x="534581" y="843940"/>
                </a:lnTo>
                <a:lnTo>
                  <a:pt x="545147" y="793711"/>
                </a:lnTo>
                <a:lnTo>
                  <a:pt x="548792" y="741299"/>
                </a:lnTo>
                <a:close/>
              </a:path>
              <a:path w="981075" h="1013460">
                <a:moveTo>
                  <a:pt x="936028" y="611339"/>
                </a:moveTo>
                <a:lnTo>
                  <a:pt x="926325" y="563473"/>
                </a:lnTo>
                <a:lnTo>
                  <a:pt x="913726" y="516724"/>
                </a:lnTo>
                <a:lnTo>
                  <a:pt x="898347" y="471182"/>
                </a:lnTo>
                <a:lnTo>
                  <a:pt x="880262" y="426935"/>
                </a:lnTo>
                <a:lnTo>
                  <a:pt x="859574" y="384098"/>
                </a:lnTo>
                <a:lnTo>
                  <a:pt x="836396" y="342760"/>
                </a:lnTo>
                <a:lnTo>
                  <a:pt x="810818" y="303022"/>
                </a:lnTo>
                <a:lnTo>
                  <a:pt x="782929" y="264985"/>
                </a:lnTo>
                <a:lnTo>
                  <a:pt x="752843" y="228752"/>
                </a:lnTo>
                <a:lnTo>
                  <a:pt x="720661" y="194411"/>
                </a:lnTo>
                <a:lnTo>
                  <a:pt x="686473" y="162077"/>
                </a:lnTo>
                <a:lnTo>
                  <a:pt x="650367" y="131838"/>
                </a:lnTo>
                <a:lnTo>
                  <a:pt x="612457" y="103797"/>
                </a:lnTo>
                <a:lnTo>
                  <a:pt x="572846" y="78054"/>
                </a:lnTo>
                <a:lnTo>
                  <a:pt x="531622" y="54698"/>
                </a:lnTo>
                <a:lnTo>
                  <a:pt x="488886" y="33845"/>
                </a:lnTo>
                <a:lnTo>
                  <a:pt x="444728" y="15570"/>
                </a:lnTo>
                <a:lnTo>
                  <a:pt x="399262" y="0"/>
                </a:lnTo>
                <a:lnTo>
                  <a:pt x="0" y="0"/>
                </a:lnTo>
                <a:lnTo>
                  <a:pt x="0" y="290944"/>
                </a:lnTo>
                <a:lnTo>
                  <a:pt x="40779" y="277431"/>
                </a:lnTo>
                <a:lnTo>
                  <a:pt x="83045" y="267525"/>
                </a:lnTo>
                <a:lnTo>
                  <a:pt x="126631" y="261429"/>
                </a:lnTo>
                <a:lnTo>
                  <a:pt x="171373" y="259359"/>
                </a:lnTo>
                <a:lnTo>
                  <a:pt x="220573" y="261848"/>
                </a:lnTo>
                <a:lnTo>
                  <a:pt x="268363" y="269163"/>
                </a:lnTo>
                <a:lnTo>
                  <a:pt x="314515" y="281063"/>
                </a:lnTo>
                <a:lnTo>
                  <a:pt x="358762" y="297294"/>
                </a:lnTo>
                <a:lnTo>
                  <a:pt x="400875" y="317614"/>
                </a:lnTo>
                <a:lnTo>
                  <a:pt x="440613" y="341782"/>
                </a:lnTo>
                <a:lnTo>
                  <a:pt x="477710" y="369544"/>
                </a:lnTo>
                <a:lnTo>
                  <a:pt x="511949" y="400672"/>
                </a:lnTo>
                <a:lnTo>
                  <a:pt x="543077" y="434911"/>
                </a:lnTo>
                <a:lnTo>
                  <a:pt x="570839" y="472020"/>
                </a:lnTo>
                <a:lnTo>
                  <a:pt x="595007" y="511759"/>
                </a:lnTo>
                <a:lnTo>
                  <a:pt x="615327" y="553885"/>
                </a:lnTo>
                <a:lnTo>
                  <a:pt x="631545" y="598144"/>
                </a:lnTo>
                <a:lnTo>
                  <a:pt x="643445" y="644296"/>
                </a:lnTo>
                <a:lnTo>
                  <a:pt x="650760" y="692099"/>
                </a:lnTo>
                <a:lnTo>
                  <a:pt x="653249" y="741299"/>
                </a:lnTo>
                <a:lnTo>
                  <a:pt x="650113" y="796417"/>
                </a:lnTo>
                <a:lnTo>
                  <a:pt x="640930" y="849731"/>
                </a:lnTo>
                <a:lnTo>
                  <a:pt x="626046" y="900874"/>
                </a:lnTo>
                <a:lnTo>
                  <a:pt x="605840" y="949540"/>
                </a:lnTo>
                <a:lnTo>
                  <a:pt x="580631" y="995362"/>
                </a:lnTo>
                <a:lnTo>
                  <a:pt x="615454" y="974102"/>
                </a:lnTo>
                <a:lnTo>
                  <a:pt x="652665" y="948740"/>
                </a:lnTo>
                <a:lnTo>
                  <a:pt x="691413" y="919391"/>
                </a:lnTo>
                <a:lnTo>
                  <a:pt x="730872" y="886180"/>
                </a:lnTo>
                <a:lnTo>
                  <a:pt x="770229" y="849210"/>
                </a:lnTo>
                <a:lnTo>
                  <a:pt x="808621" y="808609"/>
                </a:lnTo>
                <a:lnTo>
                  <a:pt x="838174" y="773442"/>
                </a:lnTo>
                <a:lnTo>
                  <a:pt x="866127" y="736053"/>
                </a:lnTo>
                <a:lnTo>
                  <a:pt x="892022" y="696531"/>
                </a:lnTo>
                <a:lnTo>
                  <a:pt x="915466" y="654939"/>
                </a:lnTo>
                <a:lnTo>
                  <a:pt x="936028" y="611339"/>
                </a:lnTo>
                <a:close/>
              </a:path>
              <a:path w="981075" h="1013460">
                <a:moveTo>
                  <a:pt x="981075" y="12"/>
                </a:moveTo>
                <a:lnTo>
                  <a:pt x="645198" y="12"/>
                </a:lnTo>
                <a:lnTo>
                  <a:pt x="684822" y="26962"/>
                </a:lnTo>
                <a:lnTo>
                  <a:pt x="722871" y="55968"/>
                </a:lnTo>
                <a:lnTo>
                  <a:pt x="759256" y="86956"/>
                </a:lnTo>
                <a:lnTo>
                  <a:pt x="793915" y="119849"/>
                </a:lnTo>
                <a:lnTo>
                  <a:pt x="826744" y="154546"/>
                </a:lnTo>
                <a:lnTo>
                  <a:pt x="857681" y="190982"/>
                </a:lnTo>
                <a:lnTo>
                  <a:pt x="886650" y="229082"/>
                </a:lnTo>
                <a:lnTo>
                  <a:pt x="913549" y="268744"/>
                </a:lnTo>
                <a:lnTo>
                  <a:pt x="938301" y="309905"/>
                </a:lnTo>
                <a:lnTo>
                  <a:pt x="960843" y="352475"/>
                </a:lnTo>
                <a:lnTo>
                  <a:pt x="981075" y="396392"/>
                </a:lnTo>
                <a:lnTo>
                  <a:pt x="981075" y="12"/>
                </a:lnTo>
                <a:close/>
              </a:path>
            </a:pathLst>
          </a:custGeom>
          <a:solidFill>
            <a:srgbClr val="EA4334"/>
          </a:solid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D4AB102A-20C9-B843-A9E4-B4F6519F83B1}"/>
              </a:ext>
            </a:extLst>
          </p:cNvPr>
          <p:cNvCxnSpPr/>
          <p:nvPr userDrawn="1"/>
        </p:nvCxnSpPr>
        <p:spPr>
          <a:xfrm>
            <a:off x="11289307" y="6542190"/>
            <a:ext cx="1188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space réservé du texte 10">
            <a:extLst>
              <a:ext uri="{FF2B5EF4-FFF2-40B4-BE49-F238E27FC236}">
                <a16:creationId xmlns:a16="http://schemas.microsoft.com/office/drawing/2014/main" id="{EDD08ED1-1594-6F45-BB61-755CF119C5B5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2324734" y="2744184"/>
            <a:ext cx="1962784" cy="202052"/>
          </a:xfrm>
          <a:prstGeom prst="rect">
            <a:avLst/>
          </a:prstGeom>
        </p:spPr>
        <p:txBody>
          <a:bodyPr lIns="36000">
            <a:noAutofit/>
          </a:bodyPr>
          <a:lstStyle>
            <a:lvl1pPr marL="0" indent="0" algn="l">
              <a:lnSpc>
                <a:spcPts val="1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tabLst/>
              <a:defRPr sz="1000" b="0" i="0" cap="all" baseline="0"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0" indent="0" algn="l">
              <a:lnSpc>
                <a:spcPts val="1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tabLst/>
              <a:defRPr sz="10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203" name="Espace réservé du texte 5">
            <a:extLst>
              <a:ext uri="{FF2B5EF4-FFF2-40B4-BE49-F238E27FC236}">
                <a16:creationId xmlns:a16="http://schemas.microsoft.com/office/drawing/2014/main" id="{92AE26E7-FE5C-5E4A-8723-5BFAC9B7C00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0786" y="5941911"/>
            <a:ext cx="11212227" cy="538454"/>
          </a:xfrm>
        </p:spPr>
        <p:txBody>
          <a:bodyPr anchor="b">
            <a:normAutofit/>
          </a:bodyPr>
          <a:lstStyle>
            <a:lvl1pPr marL="0" indent="0">
              <a:buFontTx/>
              <a:buNone/>
              <a:defRPr lang="fr-FR" sz="1000" b="0" kern="1200" cap="none" baseline="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>
              <a:buFontTx/>
              <a:buNone/>
              <a:defRPr lang="fr-FR" sz="800" b="0" kern="1200" baseline="0" dirty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Source :</a:t>
            </a: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78505E14-7A89-5D4F-BD83-76719246F92F}"/>
              </a:ext>
            </a:extLst>
          </p:cNvPr>
          <p:cNvSpPr>
            <a:spLocks noGrp="1"/>
          </p:cNvSpPr>
          <p:nvPr>
            <p:ph type="ftr" sz="quarter" idx="15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12700">
              <a:spcBef>
                <a:spcPts val="75"/>
              </a:spcBef>
              <a:tabLst>
                <a:tab pos="3273425" algn="l"/>
              </a:tabLst>
            </a:pPr>
            <a:r>
              <a:rPr lang="fr-FR"/>
              <a:t>TITLE OF THE PRESENTATION</a:t>
            </a:r>
          </a:p>
        </p:txBody>
      </p:sp>
      <p:sp>
        <p:nvSpPr>
          <p:cNvPr id="60" name="Espace réservé pour une image  16">
            <a:extLst>
              <a:ext uri="{FF2B5EF4-FFF2-40B4-BE49-F238E27FC236}">
                <a16:creationId xmlns:a16="http://schemas.microsoft.com/office/drawing/2014/main" id="{64D50F99-1380-6948-9F6C-DE3F96CACDB7}"/>
              </a:ext>
            </a:extLst>
          </p:cNvPr>
          <p:cNvSpPr>
            <a:spLocks noGrp="1" noChangeAspect="1"/>
          </p:cNvSpPr>
          <p:nvPr>
            <p:ph type="pic" sz="quarter" idx="155" hasCustomPrompt="1"/>
          </p:nvPr>
        </p:nvSpPr>
        <p:spPr>
          <a:xfrm>
            <a:off x="5285260" y="1939386"/>
            <a:ext cx="684000" cy="68400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800" b="0" i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fr-FR"/>
              <a:t>photo</a:t>
            </a:r>
          </a:p>
        </p:txBody>
      </p:sp>
      <p:sp>
        <p:nvSpPr>
          <p:cNvPr id="63" name="Espace réservé pour une image  16">
            <a:extLst>
              <a:ext uri="{FF2B5EF4-FFF2-40B4-BE49-F238E27FC236}">
                <a16:creationId xmlns:a16="http://schemas.microsoft.com/office/drawing/2014/main" id="{93746F79-3F91-ED42-88DF-004F24612B49}"/>
              </a:ext>
            </a:extLst>
          </p:cNvPr>
          <p:cNvSpPr>
            <a:spLocks noGrp="1" noChangeAspect="1"/>
          </p:cNvSpPr>
          <p:nvPr>
            <p:ph type="pic" sz="quarter" idx="158" hasCustomPrompt="1"/>
          </p:nvPr>
        </p:nvSpPr>
        <p:spPr>
          <a:xfrm>
            <a:off x="8008140" y="1939386"/>
            <a:ext cx="684000" cy="68400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800" b="0" i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fr-FR"/>
              <a:t>photo</a:t>
            </a:r>
          </a:p>
        </p:txBody>
      </p:sp>
      <p:sp>
        <p:nvSpPr>
          <p:cNvPr id="66" name="Espace réservé du texte 11">
            <a:extLst>
              <a:ext uri="{FF2B5EF4-FFF2-40B4-BE49-F238E27FC236}">
                <a16:creationId xmlns:a16="http://schemas.microsoft.com/office/drawing/2014/main" id="{48528DE2-D098-A345-8807-72DF68A457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8768" y="1175009"/>
            <a:ext cx="11540979" cy="5384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kumimoji="0" lang="fr-FR" sz="3000" b="0" i="0" u="none" strike="noStrike" kern="0" cap="all" spc="-5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-Light"/>
                <a:ea typeface="+mj-ea"/>
                <a:cs typeface="Lato-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22" name="Espace réservé du texte 9">
            <a:extLst>
              <a:ext uri="{FF2B5EF4-FFF2-40B4-BE49-F238E27FC236}">
                <a16:creationId xmlns:a16="http://schemas.microsoft.com/office/drawing/2014/main" id="{091881F4-8AC4-4F82-B9A8-1F2312BEF33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324735" y="2952267"/>
            <a:ext cx="1962783" cy="35290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lang="fr-FR" sz="1000" b="0" i="0" kern="1200" spc="1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Espace réservé du texte 9">
            <a:extLst>
              <a:ext uri="{FF2B5EF4-FFF2-40B4-BE49-F238E27FC236}">
                <a16:creationId xmlns:a16="http://schemas.microsoft.com/office/drawing/2014/main" id="{AA0F9D00-59CA-4F7F-8C0B-70271C06F2D4}"/>
              </a:ext>
            </a:extLst>
          </p:cNvPr>
          <p:cNvSpPr>
            <a:spLocks noGrp="1"/>
          </p:cNvSpPr>
          <p:nvPr>
            <p:ph type="body" sz="quarter" idx="161"/>
          </p:nvPr>
        </p:nvSpPr>
        <p:spPr>
          <a:xfrm>
            <a:off x="2324735" y="3305175"/>
            <a:ext cx="1962783" cy="2636736"/>
          </a:xfrm>
        </p:spPr>
        <p:txBody>
          <a:bodyPr>
            <a:noAutofit/>
          </a:bodyPr>
          <a:lstStyle>
            <a:lvl1pPr marL="171450" indent="-171450">
              <a:buFont typeface="Wingdings" panose="05000000000000000000" pitchFamily="2" charset="2"/>
              <a:buChar char="§"/>
              <a:defRPr lang="fr-FR" sz="800" b="0" i="0" kern="1200" spc="1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7" name="Espace réservé du texte 10">
            <a:extLst>
              <a:ext uri="{FF2B5EF4-FFF2-40B4-BE49-F238E27FC236}">
                <a16:creationId xmlns:a16="http://schemas.microsoft.com/office/drawing/2014/main" id="{F73C2CEC-55EA-455A-B854-8479896E138E}"/>
              </a:ext>
            </a:extLst>
          </p:cNvPr>
          <p:cNvSpPr>
            <a:spLocks noGrp="1"/>
          </p:cNvSpPr>
          <p:nvPr>
            <p:ph type="body" sz="quarter" idx="162" hasCustomPrompt="1"/>
          </p:nvPr>
        </p:nvSpPr>
        <p:spPr>
          <a:xfrm>
            <a:off x="5098414" y="2744184"/>
            <a:ext cx="1962784" cy="202052"/>
          </a:xfrm>
          <a:prstGeom prst="rect">
            <a:avLst/>
          </a:prstGeom>
        </p:spPr>
        <p:txBody>
          <a:bodyPr lIns="36000">
            <a:noAutofit/>
          </a:bodyPr>
          <a:lstStyle>
            <a:lvl1pPr marL="0" indent="0" algn="l">
              <a:lnSpc>
                <a:spcPts val="1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tabLst/>
              <a:defRPr sz="1000" b="0" i="0" cap="all" baseline="0"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0" indent="0" algn="l">
              <a:lnSpc>
                <a:spcPts val="1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tabLst/>
              <a:defRPr sz="10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28" name="Espace réservé du texte 9">
            <a:extLst>
              <a:ext uri="{FF2B5EF4-FFF2-40B4-BE49-F238E27FC236}">
                <a16:creationId xmlns:a16="http://schemas.microsoft.com/office/drawing/2014/main" id="{279A7F16-5A27-49B1-9C01-C69B1B531EDC}"/>
              </a:ext>
            </a:extLst>
          </p:cNvPr>
          <p:cNvSpPr>
            <a:spLocks noGrp="1"/>
          </p:cNvSpPr>
          <p:nvPr>
            <p:ph type="body" sz="quarter" idx="163"/>
          </p:nvPr>
        </p:nvSpPr>
        <p:spPr>
          <a:xfrm>
            <a:off x="5098415" y="2952267"/>
            <a:ext cx="1962783" cy="35290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lang="fr-FR" sz="1000" b="0" i="0" kern="1200" spc="1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Espace réservé du texte 9">
            <a:extLst>
              <a:ext uri="{FF2B5EF4-FFF2-40B4-BE49-F238E27FC236}">
                <a16:creationId xmlns:a16="http://schemas.microsoft.com/office/drawing/2014/main" id="{CD89E895-D474-4ACC-9623-0A848122AA95}"/>
              </a:ext>
            </a:extLst>
          </p:cNvPr>
          <p:cNvSpPr>
            <a:spLocks noGrp="1"/>
          </p:cNvSpPr>
          <p:nvPr>
            <p:ph type="body" sz="quarter" idx="164"/>
          </p:nvPr>
        </p:nvSpPr>
        <p:spPr>
          <a:xfrm>
            <a:off x="5098415" y="3305175"/>
            <a:ext cx="1962783" cy="2636736"/>
          </a:xfrm>
        </p:spPr>
        <p:txBody>
          <a:bodyPr>
            <a:noAutofit/>
          </a:bodyPr>
          <a:lstStyle>
            <a:lvl1pPr marL="171450" indent="-171450">
              <a:buFont typeface="Wingdings" panose="05000000000000000000" pitchFamily="2" charset="2"/>
              <a:buChar char="§"/>
              <a:defRPr lang="fr-FR" sz="800" b="0" i="0" kern="1200" spc="1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5" name="Espace réservé du texte 10">
            <a:extLst>
              <a:ext uri="{FF2B5EF4-FFF2-40B4-BE49-F238E27FC236}">
                <a16:creationId xmlns:a16="http://schemas.microsoft.com/office/drawing/2014/main" id="{2F6AA051-E789-4595-9E42-A59CDA6BE100}"/>
              </a:ext>
            </a:extLst>
          </p:cNvPr>
          <p:cNvSpPr>
            <a:spLocks noGrp="1"/>
          </p:cNvSpPr>
          <p:nvPr>
            <p:ph type="body" sz="quarter" idx="165" hasCustomPrompt="1"/>
          </p:nvPr>
        </p:nvSpPr>
        <p:spPr>
          <a:xfrm>
            <a:off x="7821294" y="2744184"/>
            <a:ext cx="1962784" cy="202052"/>
          </a:xfrm>
          <a:prstGeom prst="rect">
            <a:avLst/>
          </a:prstGeom>
        </p:spPr>
        <p:txBody>
          <a:bodyPr lIns="36000">
            <a:noAutofit/>
          </a:bodyPr>
          <a:lstStyle>
            <a:lvl1pPr marL="0" indent="0" algn="l">
              <a:lnSpc>
                <a:spcPts val="1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tabLst/>
              <a:defRPr sz="1000" b="0" i="0" cap="all" baseline="0"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0" indent="0" algn="l">
              <a:lnSpc>
                <a:spcPts val="1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tabLst/>
              <a:defRPr sz="10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36" name="Espace réservé du texte 9">
            <a:extLst>
              <a:ext uri="{FF2B5EF4-FFF2-40B4-BE49-F238E27FC236}">
                <a16:creationId xmlns:a16="http://schemas.microsoft.com/office/drawing/2014/main" id="{8ABA324E-3F2C-47F8-9198-59F1CD227D20}"/>
              </a:ext>
            </a:extLst>
          </p:cNvPr>
          <p:cNvSpPr>
            <a:spLocks noGrp="1"/>
          </p:cNvSpPr>
          <p:nvPr>
            <p:ph type="body" sz="quarter" idx="166"/>
          </p:nvPr>
        </p:nvSpPr>
        <p:spPr>
          <a:xfrm>
            <a:off x="7821295" y="2952267"/>
            <a:ext cx="1962783" cy="35290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lang="fr-FR" sz="1000" b="0" i="0" kern="1200" spc="1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7" name="Espace réservé du texte 9">
            <a:extLst>
              <a:ext uri="{FF2B5EF4-FFF2-40B4-BE49-F238E27FC236}">
                <a16:creationId xmlns:a16="http://schemas.microsoft.com/office/drawing/2014/main" id="{30919857-02B6-45EC-A6B9-73D181F28E38}"/>
              </a:ext>
            </a:extLst>
          </p:cNvPr>
          <p:cNvSpPr>
            <a:spLocks noGrp="1"/>
          </p:cNvSpPr>
          <p:nvPr>
            <p:ph type="body" sz="quarter" idx="167"/>
          </p:nvPr>
        </p:nvSpPr>
        <p:spPr>
          <a:xfrm>
            <a:off x="7821295" y="3305175"/>
            <a:ext cx="1962783" cy="2636736"/>
          </a:xfrm>
        </p:spPr>
        <p:txBody>
          <a:bodyPr>
            <a:noAutofit/>
          </a:bodyPr>
          <a:lstStyle>
            <a:lvl1pPr marL="171450" indent="-171450">
              <a:buFont typeface="Wingdings" panose="05000000000000000000" pitchFamily="2" charset="2"/>
              <a:buChar char="§"/>
              <a:defRPr lang="fr-FR" sz="800" b="0" i="0" kern="1200" spc="1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0732859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754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quipes 14 per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ce réservé pour une image  16">
            <a:extLst>
              <a:ext uri="{FF2B5EF4-FFF2-40B4-BE49-F238E27FC236}">
                <a16:creationId xmlns:a16="http://schemas.microsoft.com/office/drawing/2014/main" id="{71D24F67-4725-C74D-BBB3-92FD45290C3A}"/>
              </a:ext>
            </a:extLst>
          </p:cNvPr>
          <p:cNvSpPr>
            <a:spLocks noGrp="1" noChangeAspect="1"/>
          </p:cNvSpPr>
          <p:nvPr>
            <p:ph type="pic" sz="quarter" idx="50" hasCustomPrompt="1"/>
          </p:nvPr>
        </p:nvSpPr>
        <p:spPr>
          <a:xfrm>
            <a:off x="1641633" y="1939386"/>
            <a:ext cx="684000" cy="68400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800" b="0" i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fr-FR"/>
              <a:t>photo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63F9EA9-1546-C042-A76D-E2DA7B008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4FF5-5FCB-2945-841A-A3CAF61B538E}" type="slidenum">
              <a:rPr lang="fr-FR" smtClean="0"/>
              <a:t>‹#›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E0F9199-2A2D-FA44-997E-8AE709E507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547" y="308526"/>
            <a:ext cx="10515600" cy="150682"/>
          </a:xfrm>
        </p:spPr>
        <p:txBody>
          <a:bodyPr/>
          <a:lstStyle/>
          <a:p>
            <a:r>
              <a:rPr lang="fr-FR"/>
              <a:t>Part </a:t>
            </a:r>
            <a:r>
              <a:rPr lang="fr-FR" err="1"/>
              <a:t>title</a:t>
            </a:r>
            <a:r>
              <a:rPr lang="fr-FR"/>
              <a:t> 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0AB575C4-54D3-1D47-8E37-15E11ED09E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769" y="474597"/>
            <a:ext cx="10614377" cy="765726"/>
          </a:xfrm>
          <a:prstGeom prst="rect">
            <a:avLst/>
          </a:prstGeom>
        </p:spPr>
        <p:txBody>
          <a:bodyPr anchor="b">
            <a:noAutofit/>
          </a:bodyPr>
          <a:lstStyle>
            <a:lvl1pPr marL="12700" marR="0" indent="0" algn="l" defTabSz="914400" rtl="0" eaLnBrk="1" fontAlgn="auto" latinLnBrk="0" hangingPunct="1">
              <a:lnSpc>
                <a:spcPts val="5855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fr-FR" sz="3000" b="0" i="1" u="none" strike="noStrike" kern="0" cap="none" spc="-25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ibre Baskerville" panose="02000000000000000000" pitchFamily="2" charset="0"/>
                <a:ea typeface="Baskerville" panose="02020502070401020303" pitchFamily="18" charset="0"/>
                <a:cs typeface="Libre Baskerville" panose="02000000000000000000" pitchFamily="2" charset="0"/>
              </a:defRPr>
            </a:lvl1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33" name="object 7">
            <a:extLst>
              <a:ext uri="{FF2B5EF4-FFF2-40B4-BE49-F238E27FC236}">
                <a16:creationId xmlns:a16="http://schemas.microsoft.com/office/drawing/2014/main" id="{CFCB5185-3C9F-1141-AC80-AF9D43415CFB}"/>
              </a:ext>
            </a:extLst>
          </p:cNvPr>
          <p:cNvSpPr>
            <a:spLocks noChangeAspect="1"/>
          </p:cNvSpPr>
          <p:nvPr userDrawn="1"/>
        </p:nvSpPr>
        <p:spPr>
          <a:xfrm>
            <a:off x="11408107" y="293136"/>
            <a:ext cx="174248" cy="180000"/>
          </a:xfrm>
          <a:custGeom>
            <a:avLst/>
            <a:gdLst/>
            <a:ahLst/>
            <a:cxnLst/>
            <a:rect l="l" t="t" r="r" b="b"/>
            <a:pathLst>
              <a:path w="981075" h="1013460">
                <a:moveTo>
                  <a:pt x="548792" y="741299"/>
                </a:moveTo>
                <a:lnTo>
                  <a:pt x="545846" y="694016"/>
                </a:lnTo>
                <a:lnTo>
                  <a:pt x="537235" y="648474"/>
                </a:lnTo>
                <a:lnTo>
                  <a:pt x="523341" y="605015"/>
                </a:lnTo>
                <a:lnTo>
                  <a:pt x="504494" y="564007"/>
                </a:lnTo>
                <a:lnTo>
                  <a:pt x="481076" y="525805"/>
                </a:lnTo>
                <a:lnTo>
                  <a:pt x="453415" y="490753"/>
                </a:lnTo>
                <a:lnTo>
                  <a:pt x="421894" y="459219"/>
                </a:lnTo>
                <a:lnTo>
                  <a:pt x="386842" y="431571"/>
                </a:lnTo>
                <a:lnTo>
                  <a:pt x="348640" y="408139"/>
                </a:lnTo>
                <a:lnTo>
                  <a:pt x="307632" y="389293"/>
                </a:lnTo>
                <a:lnTo>
                  <a:pt x="264185" y="375399"/>
                </a:lnTo>
                <a:lnTo>
                  <a:pt x="218643" y="366788"/>
                </a:lnTo>
                <a:lnTo>
                  <a:pt x="171361" y="363842"/>
                </a:lnTo>
                <a:lnTo>
                  <a:pt x="125882" y="366585"/>
                </a:lnTo>
                <a:lnTo>
                  <a:pt x="82003" y="374586"/>
                </a:lnTo>
                <a:lnTo>
                  <a:pt x="40030" y="387502"/>
                </a:lnTo>
                <a:lnTo>
                  <a:pt x="292" y="405015"/>
                </a:lnTo>
                <a:lnTo>
                  <a:pt x="4381" y="462305"/>
                </a:lnTo>
                <a:lnTo>
                  <a:pt x="14389" y="517486"/>
                </a:lnTo>
                <a:lnTo>
                  <a:pt x="29692" y="570484"/>
                </a:lnTo>
                <a:lnTo>
                  <a:pt x="49695" y="621182"/>
                </a:lnTo>
                <a:lnTo>
                  <a:pt x="73774" y="669480"/>
                </a:lnTo>
                <a:lnTo>
                  <a:pt x="101307" y="715276"/>
                </a:lnTo>
                <a:lnTo>
                  <a:pt x="131711" y="758469"/>
                </a:lnTo>
                <a:lnTo>
                  <a:pt x="164350" y="798957"/>
                </a:lnTo>
                <a:lnTo>
                  <a:pt x="198628" y="836637"/>
                </a:lnTo>
                <a:lnTo>
                  <a:pt x="233921" y="871410"/>
                </a:lnTo>
                <a:lnTo>
                  <a:pt x="269608" y="903160"/>
                </a:lnTo>
                <a:lnTo>
                  <a:pt x="305104" y="931811"/>
                </a:lnTo>
                <a:lnTo>
                  <a:pt x="339788" y="957224"/>
                </a:lnTo>
                <a:lnTo>
                  <a:pt x="373037" y="979335"/>
                </a:lnTo>
                <a:lnTo>
                  <a:pt x="432790" y="1013180"/>
                </a:lnTo>
                <a:lnTo>
                  <a:pt x="466178" y="976591"/>
                </a:lnTo>
                <a:lnTo>
                  <a:pt x="494601" y="935863"/>
                </a:lnTo>
                <a:lnTo>
                  <a:pt x="517563" y="891476"/>
                </a:lnTo>
                <a:lnTo>
                  <a:pt x="534581" y="843940"/>
                </a:lnTo>
                <a:lnTo>
                  <a:pt x="545147" y="793711"/>
                </a:lnTo>
                <a:lnTo>
                  <a:pt x="548792" y="741299"/>
                </a:lnTo>
                <a:close/>
              </a:path>
              <a:path w="981075" h="1013460">
                <a:moveTo>
                  <a:pt x="936028" y="611339"/>
                </a:moveTo>
                <a:lnTo>
                  <a:pt x="926325" y="563473"/>
                </a:lnTo>
                <a:lnTo>
                  <a:pt x="913726" y="516724"/>
                </a:lnTo>
                <a:lnTo>
                  <a:pt x="898347" y="471182"/>
                </a:lnTo>
                <a:lnTo>
                  <a:pt x="880262" y="426935"/>
                </a:lnTo>
                <a:lnTo>
                  <a:pt x="859574" y="384098"/>
                </a:lnTo>
                <a:lnTo>
                  <a:pt x="836396" y="342760"/>
                </a:lnTo>
                <a:lnTo>
                  <a:pt x="810818" y="303022"/>
                </a:lnTo>
                <a:lnTo>
                  <a:pt x="782929" y="264985"/>
                </a:lnTo>
                <a:lnTo>
                  <a:pt x="752843" y="228752"/>
                </a:lnTo>
                <a:lnTo>
                  <a:pt x="720661" y="194411"/>
                </a:lnTo>
                <a:lnTo>
                  <a:pt x="686473" y="162077"/>
                </a:lnTo>
                <a:lnTo>
                  <a:pt x="650367" y="131838"/>
                </a:lnTo>
                <a:lnTo>
                  <a:pt x="612457" y="103797"/>
                </a:lnTo>
                <a:lnTo>
                  <a:pt x="572846" y="78054"/>
                </a:lnTo>
                <a:lnTo>
                  <a:pt x="531622" y="54698"/>
                </a:lnTo>
                <a:lnTo>
                  <a:pt x="488886" y="33845"/>
                </a:lnTo>
                <a:lnTo>
                  <a:pt x="444728" y="15570"/>
                </a:lnTo>
                <a:lnTo>
                  <a:pt x="399262" y="0"/>
                </a:lnTo>
                <a:lnTo>
                  <a:pt x="0" y="0"/>
                </a:lnTo>
                <a:lnTo>
                  <a:pt x="0" y="290944"/>
                </a:lnTo>
                <a:lnTo>
                  <a:pt x="40779" y="277431"/>
                </a:lnTo>
                <a:lnTo>
                  <a:pt x="83045" y="267525"/>
                </a:lnTo>
                <a:lnTo>
                  <a:pt x="126631" y="261429"/>
                </a:lnTo>
                <a:lnTo>
                  <a:pt x="171373" y="259359"/>
                </a:lnTo>
                <a:lnTo>
                  <a:pt x="220573" y="261848"/>
                </a:lnTo>
                <a:lnTo>
                  <a:pt x="268363" y="269163"/>
                </a:lnTo>
                <a:lnTo>
                  <a:pt x="314515" y="281063"/>
                </a:lnTo>
                <a:lnTo>
                  <a:pt x="358762" y="297294"/>
                </a:lnTo>
                <a:lnTo>
                  <a:pt x="400875" y="317614"/>
                </a:lnTo>
                <a:lnTo>
                  <a:pt x="440613" y="341782"/>
                </a:lnTo>
                <a:lnTo>
                  <a:pt x="477710" y="369544"/>
                </a:lnTo>
                <a:lnTo>
                  <a:pt x="511949" y="400672"/>
                </a:lnTo>
                <a:lnTo>
                  <a:pt x="543077" y="434911"/>
                </a:lnTo>
                <a:lnTo>
                  <a:pt x="570839" y="472020"/>
                </a:lnTo>
                <a:lnTo>
                  <a:pt x="595007" y="511759"/>
                </a:lnTo>
                <a:lnTo>
                  <a:pt x="615327" y="553885"/>
                </a:lnTo>
                <a:lnTo>
                  <a:pt x="631545" y="598144"/>
                </a:lnTo>
                <a:lnTo>
                  <a:pt x="643445" y="644296"/>
                </a:lnTo>
                <a:lnTo>
                  <a:pt x="650760" y="692099"/>
                </a:lnTo>
                <a:lnTo>
                  <a:pt x="653249" y="741299"/>
                </a:lnTo>
                <a:lnTo>
                  <a:pt x="650113" y="796417"/>
                </a:lnTo>
                <a:lnTo>
                  <a:pt x="640930" y="849731"/>
                </a:lnTo>
                <a:lnTo>
                  <a:pt x="626046" y="900874"/>
                </a:lnTo>
                <a:lnTo>
                  <a:pt x="605840" y="949540"/>
                </a:lnTo>
                <a:lnTo>
                  <a:pt x="580631" y="995362"/>
                </a:lnTo>
                <a:lnTo>
                  <a:pt x="615454" y="974102"/>
                </a:lnTo>
                <a:lnTo>
                  <a:pt x="652665" y="948740"/>
                </a:lnTo>
                <a:lnTo>
                  <a:pt x="691413" y="919391"/>
                </a:lnTo>
                <a:lnTo>
                  <a:pt x="730872" y="886180"/>
                </a:lnTo>
                <a:lnTo>
                  <a:pt x="770229" y="849210"/>
                </a:lnTo>
                <a:lnTo>
                  <a:pt x="808621" y="808609"/>
                </a:lnTo>
                <a:lnTo>
                  <a:pt x="838174" y="773442"/>
                </a:lnTo>
                <a:lnTo>
                  <a:pt x="866127" y="736053"/>
                </a:lnTo>
                <a:lnTo>
                  <a:pt x="892022" y="696531"/>
                </a:lnTo>
                <a:lnTo>
                  <a:pt x="915466" y="654939"/>
                </a:lnTo>
                <a:lnTo>
                  <a:pt x="936028" y="611339"/>
                </a:lnTo>
                <a:close/>
              </a:path>
              <a:path w="981075" h="1013460">
                <a:moveTo>
                  <a:pt x="981075" y="12"/>
                </a:moveTo>
                <a:lnTo>
                  <a:pt x="645198" y="12"/>
                </a:lnTo>
                <a:lnTo>
                  <a:pt x="684822" y="26962"/>
                </a:lnTo>
                <a:lnTo>
                  <a:pt x="722871" y="55968"/>
                </a:lnTo>
                <a:lnTo>
                  <a:pt x="759256" y="86956"/>
                </a:lnTo>
                <a:lnTo>
                  <a:pt x="793915" y="119849"/>
                </a:lnTo>
                <a:lnTo>
                  <a:pt x="826744" y="154546"/>
                </a:lnTo>
                <a:lnTo>
                  <a:pt x="857681" y="190982"/>
                </a:lnTo>
                <a:lnTo>
                  <a:pt x="886650" y="229082"/>
                </a:lnTo>
                <a:lnTo>
                  <a:pt x="913549" y="268744"/>
                </a:lnTo>
                <a:lnTo>
                  <a:pt x="938301" y="309905"/>
                </a:lnTo>
                <a:lnTo>
                  <a:pt x="960843" y="352475"/>
                </a:lnTo>
                <a:lnTo>
                  <a:pt x="981075" y="396392"/>
                </a:lnTo>
                <a:lnTo>
                  <a:pt x="981075" y="12"/>
                </a:lnTo>
                <a:close/>
              </a:path>
            </a:pathLst>
          </a:custGeom>
          <a:solidFill>
            <a:srgbClr val="EA43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7">
            <a:extLst>
              <a:ext uri="{FF2B5EF4-FFF2-40B4-BE49-F238E27FC236}">
                <a16:creationId xmlns:a16="http://schemas.microsoft.com/office/drawing/2014/main" id="{A41BEBF1-F6E4-684B-B49C-CF934ED40DF6}"/>
              </a:ext>
            </a:extLst>
          </p:cNvPr>
          <p:cNvSpPr>
            <a:spLocks noChangeAspect="1"/>
          </p:cNvSpPr>
          <p:nvPr userDrawn="1"/>
        </p:nvSpPr>
        <p:spPr>
          <a:xfrm>
            <a:off x="11408107" y="293136"/>
            <a:ext cx="174248" cy="180000"/>
          </a:xfrm>
          <a:custGeom>
            <a:avLst/>
            <a:gdLst/>
            <a:ahLst/>
            <a:cxnLst/>
            <a:rect l="l" t="t" r="r" b="b"/>
            <a:pathLst>
              <a:path w="981075" h="1013460">
                <a:moveTo>
                  <a:pt x="548792" y="741299"/>
                </a:moveTo>
                <a:lnTo>
                  <a:pt x="545846" y="694016"/>
                </a:lnTo>
                <a:lnTo>
                  <a:pt x="537235" y="648474"/>
                </a:lnTo>
                <a:lnTo>
                  <a:pt x="523341" y="605015"/>
                </a:lnTo>
                <a:lnTo>
                  <a:pt x="504494" y="564007"/>
                </a:lnTo>
                <a:lnTo>
                  <a:pt x="481076" y="525805"/>
                </a:lnTo>
                <a:lnTo>
                  <a:pt x="453415" y="490753"/>
                </a:lnTo>
                <a:lnTo>
                  <a:pt x="421894" y="459219"/>
                </a:lnTo>
                <a:lnTo>
                  <a:pt x="386842" y="431571"/>
                </a:lnTo>
                <a:lnTo>
                  <a:pt x="348640" y="408139"/>
                </a:lnTo>
                <a:lnTo>
                  <a:pt x="307632" y="389293"/>
                </a:lnTo>
                <a:lnTo>
                  <a:pt x="264185" y="375399"/>
                </a:lnTo>
                <a:lnTo>
                  <a:pt x="218643" y="366788"/>
                </a:lnTo>
                <a:lnTo>
                  <a:pt x="171361" y="363842"/>
                </a:lnTo>
                <a:lnTo>
                  <a:pt x="125882" y="366585"/>
                </a:lnTo>
                <a:lnTo>
                  <a:pt x="82003" y="374586"/>
                </a:lnTo>
                <a:lnTo>
                  <a:pt x="40030" y="387502"/>
                </a:lnTo>
                <a:lnTo>
                  <a:pt x="292" y="405015"/>
                </a:lnTo>
                <a:lnTo>
                  <a:pt x="4381" y="462305"/>
                </a:lnTo>
                <a:lnTo>
                  <a:pt x="14389" y="517486"/>
                </a:lnTo>
                <a:lnTo>
                  <a:pt x="29692" y="570484"/>
                </a:lnTo>
                <a:lnTo>
                  <a:pt x="49695" y="621182"/>
                </a:lnTo>
                <a:lnTo>
                  <a:pt x="73774" y="669480"/>
                </a:lnTo>
                <a:lnTo>
                  <a:pt x="101307" y="715276"/>
                </a:lnTo>
                <a:lnTo>
                  <a:pt x="131711" y="758469"/>
                </a:lnTo>
                <a:lnTo>
                  <a:pt x="164350" y="798957"/>
                </a:lnTo>
                <a:lnTo>
                  <a:pt x="198628" y="836637"/>
                </a:lnTo>
                <a:lnTo>
                  <a:pt x="233921" y="871410"/>
                </a:lnTo>
                <a:lnTo>
                  <a:pt x="269608" y="903160"/>
                </a:lnTo>
                <a:lnTo>
                  <a:pt x="305104" y="931811"/>
                </a:lnTo>
                <a:lnTo>
                  <a:pt x="339788" y="957224"/>
                </a:lnTo>
                <a:lnTo>
                  <a:pt x="373037" y="979335"/>
                </a:lnTo>
                <a:lnTo>
                  <a:pt x="432790" y="1013180"/>
                </a:lnTo>
                <a:lnTo>
                  <a:pt x="466178" y="976591"/>
                </a:lnTo>
                <a:lnTo>
                  <a:pt x="494601" y="935863"/>
                </a:lnTo>
                <a:lnTo>
                  <a:pt x="517563" y="891476"/>
                </a:lnTo>
                <a:lnTo>
                  <a:pt x="534581" y="843940"/>
                </a:lnTo>
                <a:lnTo>
                  <a:pt x="545147" y="793711"/>
                </a:lnTo>
                <a:lnTo>
                  <a:pt x="548792" y="741299"/>
                </a:lnTo>
                <a:close/>
              </a:path>
              <a:path w="981075" h="1013460">
                <a:moveTo>
                  <a:pt x="936028" y="611339"/>
                </a:moveTo>
                <a:lnTo>
                  <a:pt x="926325" y="563473"/>
                </a:lnTo>
                <a:lnTo>
                  <a:pt x="913726" y="516724"/>
                </a:lnTo>
                <a:lnTo>
                  <a:pt x="898347" y="471182"/>
                </a:lnTo>
                <a:lnTo>
                  <a:pt x="880262" y="426935"/>
                </a:lnTo>
                <a:lnTo>
                  <a:pt x="859574" y="384098"/>
                </a:lnTo>
                <a:lnTo>
                  <a:pt x="836396" y="342760"/>
                </a:lnTo>
                <a:lnTo>
                  <a:pt x="810818" y="303022"/>
                </a:lnTo>
                <a:lnTo>
                  <a:pt x="782929" y="264985"/>
                </a:lnTo>
                <a:lnTo>
                  <a:pt x="752843" y="228752"/>
                </a:lnTo>
                <a:lnTo>
                  <a:pt x="720661" y="194411"/>
                </a:lnTo>
                <a:lnTo>
                  <a:pt x="686473" y="162077"/>
                </a:lnTo>
                <a:lnTo>
                  <a:pt x="650367" y="131838"/>
                </a:lnTo>
                <a:lnTo>
                  <a:pt x="612457" y="103797"/>
                </a:lnTo>
                <a:lnTo>
                  <a:pt x="572846" y="78054"/>
                </a:lnTo>
                <a:lnTo>
                  <a:pt x="531622" y="54698"/>
                </a:lnTo>
                <a:lnTo>
                  <a:pt x="488886" y="33845"/>
                </a:lnTo>
                <a:lnTo>
                  <a:pt x="444728" y="15570"/>
                </a:lnTo>
                <a:lnTo>
                  <a:pt x="399262" y="0"/>
                </a:lnTo>
                <a:lnTo>
                  <a:pt x="0" y="0"/>
                </a:lnTo>
                <a:lnTo>
                  <a:pt x="0" y="290944"/>
                </a:lnTo>
                <a:lnTo>
                  <a:pt x="40779" y="277431"/>
                </a:lnTo>
                <a:lnTo>
                  <a:pt x="83045" y="267525"/>
                </a:lnTo>
                <a:lnTo>
                  <a:pt x="126631" y="261429"/>
                </a:lnTo>
                <a:lnTo>
                  <a:pt x="171373" y="259359"/>
                </a:lnTo>
                <a:lnTo>
                  <a:pt x="220573" y="261848"/>
                </a:lnTo>
                <a:lnTo>
                  <a:pt x="268363" y="269163"/>
                </a:lnTo>
                <a:lnTo>
                  <a:pt x="314515" y="281063"/>
                </a:lnTo>
                <a:lnTo>
                  <a:pt x="358762" y="297294"/>
                </a:lnTo>
                <a:lnTo>
                  <a:pt x="400875" y="317614"/>
                </a:lnTo>
                <a:lnTo>
                  <a:pt x="440613" y="341782"/>
                </a:lnTo>
                <a:lnTo>
                  <a:pt x="477710" y="369544"/>
                </a:lnTo>
                <a:lnTo>
                  <a:pt x="511949" y="400672"/>
                </a:lnTo>
                <a:lnTo>
                  <a:pt x="543077" y="434911"/>
                </a:lnTo>
                <a:lnTo>
                  <a:pt x="570839" y="472020"/>
                </a:lnTo>
                <a:lnTo>
                  <a:pt x="595007" y="511759"/>
                </a:lnTo>
                <a:lnTo>
                  <a:pt x="615327" y="553885"/>
                </a:lnTo>
                <a:lnTo>
                  <a:pt x="631545" y="598144"/>
                </a:lnTo>
                <a:lnTo>
                  <a:pt x="643445" y="644296"/>
                </a:lnTo>
                <a:lnTo>
                  <a:pt x="650760" y="692099"/>
                </a:lnTo>
                <a:lnTo>
                  <a:pt x="653249" y="741299"/>
                </a:lnTo>
                <a:lnTo>
                  <a:pt x="650113" y="796417"/>
                </a:lnTo>
                <a:lnTo>
                  <a:pt x="640930" y="849731"/>
                </a:lnTo>
                <a:lnTo>
                  <a:pt x="626046" y="900874"/>
                </a:lnTo>
                <a:lnTo>
                  <a:pt x="605840" y="949540"/>
                </a:lnTo>
                <a:lnTo>
                  <a:pt x="580631" y="995362"/>
                </a:lnTo>
                <a:lnTo>
                  <a:pt x="615454" y="974102"/>
                </a:lnTo>
                <a:lnTo>
                  <a:pt x="652665" y="948740"/>
                </a:lnTo>
                <a:lnTo>
                  <a:pt x="691413" y="919391"/>
                </a:lnTo>
                <a:lnTo>
                  <a:pt x="730872" y="886180"/>
                </a:lnTo>
                <a:lnTo>
                  <a:pt x="770229" y="849210"/>
                </a:lnTo>
                <a:lnTo>
                  <a:pt x="808621" y="808609"/>
                </a:lnTo>
                <a:lnTo>
                  <a:pt x="838174" y="773442"/>
                </a:lnTo>
                <a:lnTo>
                  <a:pt x="866127" y="736053"/>
                </a:lnTo>
                <a:lnTo>
                  <a:pt x="892022" y="696531"/>
                </a:lnTo>
                <a:lnTo>
                  <a:pt x="915466" y="654939"/>
                </a:lnTo>
                <a:lnTo>
                  <a:pt x="936028" y="611339"/>
                </a:lnTo>
                <a:close/>
              </a:path>
              <a:path w="981075" h="1013460">
                <a:moveTo>
                  <a:pt x="981075" y="12"/>
                </a:moveTo>
                <a:lnTo>
                  <a:pt x="645198" y="12"/>
                </a:lnTo>
                <a:lnTo>
                  <a:pt x="684822" y="26962"/>
                </a:lnTo>
                <a:lnTo>
                  <a:pt x="722871" y="55968"/>
                </a:lnTo>
                <a:lnTo>
                  <a:pt x="759256" y="86956"/>
                </a:lnTo>
                <a:lnTo>
                  <a:pt x="793915" y="119849"/>
                </a:lnTo>
                <a:lnTo>
                  <a:pt x="826744" y="154546"/>
                </a:lnTo>
                <a:lnTo>
                  <a:pt x="857681" y="190982"/>
                </a:lnTo>
                <a:lnTo>
                  <a:pt x="886650" y="229082"/>
                </a:lnTo>
                <a:lnTo>
                  <a:pt x="913549" y="268744"/>
                </a:lnTo>
                <a:lnTo>
                  <a:pt x="938301" y="309905"/>
                </a:lnTo>
                <a:lnTo>
                  <a:pt x="960843" y="352475"/>
                </a:lnTo>
                <a:lnTo>
                  <a:pt x="981075" y="396392"/>
                </a:lnTo>
                <a:lnTo>
                  <a:pt x="981075" y="12"/>
                </a:lnTo>
                <a:close/>
              </a:path>
            </a:pathLst>
          </a:custGeom>
          <a:solidFill>
            <a:srgbClr val="EA4334"/>
          </a:solid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D4AB102A-20C9-B843-A9E4-B4F6519F83B1}"/>
              </a:ext>
            </a:extLst>
          </p:cNvPr>
          <p:cNvCxnSpPr/>
          <p:nvPr userDrawn="1"/>
        </p:nvCxnSpPr>
        <p:spPr>
          <a:xfrm>
            <a:off x="11289307" y="6542190"/>
            <a:ext cx="1188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Espace réservé du texte 5">
            <a:extLst>
              <a:ext uri="{FF2B5EF4-FFF2-40B4-BE49-F238E27FC236}">
                <a16:creationId xmlns:a16="http://schemas.microsoft.com/office/drawing/2014/main" id="{92AE26E7-FE5C-5E4A-8723-5BFAC9B7C00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0786" y="5941911"/>
            <a:ext cx="11212227" cy="538454"/>
          </a:xfrm>
        </p:spPr>
        <p:txBody>
          <a:bodyPr anchor="b">
            <a:normAutofit/>
          </a:bodyPr>
          <a:lstStyle>
            <a:lvl1pPr marL="0" indent="0">
              <a:buFontTx/>
              <a:buNone/>
              <a:defRPr lang="fr-FR" sz="1000" b="0" kern="1200" cap="none" baseline="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>
              <a:buFontTx/>
              <a:buNone/>
              <a:defRPr lang="fr-FR" sz="800" b="0" kern="1200" baseline="0" dirty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Source :</a:t>
            </a: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78505E14-7A89-5D4F-BD83-76719246F92F}"/>
              </a:ext>
            </a:extLst>
          </p:cNvPr>
          <p:cNvSpPr>
            <a:spLocks noGrp="1"/>
          </p:cNvSpPr>
          <p:nvPr>
            <p:ph type="ftr" sz="quarter" idx="15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12700">
              <a:spcBef>
                <a:spcPts val="75"/>
              </a:spcBef>
              <a:tabLst>
                <a:tab pos="3273425" algn="l"/>
              </a:tabLst>
            </a:pPr>
            <a:r>
              <a:rPr lang="fr-FR"/>
              <a:t>TITLE OF THE PRESENTATION</a:t>
            </a:r>
          </a:p>
        </p:txBody>
      </p:sp>
      <p:sp>
        <p:nvSpPr>
          <p:cNvPr id="60" name="Espace réservé pour une image  16">
            <a:extLst>
              <a:ext uri="{FF2B5EF4-FFF2-40B4-BE49-F238E27FC236}">
                <a16:creationId xmlns:a16="http://schemas.microsoft.com/office/drawing/2014/main" id="{64D50F99-1380-6948-9F6C-DE3F96CACDB7}"/>
              </a:ext>
            </a:extLst>
          </p:cNvPr>
          <p:cNvSpPr>
            <a:spLocks noGrp="1" noChangeAspect="1"/>
          </p:cNvSpPr>
          <p:nvPr>
            <p:ph type="pic" sz="quarter" idx="155" hasCustomPrompt="1"/>
          </p:nvPr>
        </p:nvSpPr>
        <p:spPr>
          <a:xfrm>
            <a:off x="4069873" y="1939386"/>
            <a:ext cx="684000" cy="68400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800" b="0" i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fr-FR"/>
              <a:t>photo</a:t>
            </a:r>
          </a:p>
        </p:txBody>
      </p:sp>
      <p:sp>
        <p:nvSpPr>
          <p:cNvPr id="66" name="Espace réservé du texte 11">
            <a:extLst>
              <a:ext uri="{FF2B5EF4-FFF2-40B4-BE49-F238E27FC236}">
                <a16:creationId xmlns:a16="http://schemas.microsoft.com/office/drawing/2014/main" id="{48528DE2-D098-A345-8807-72DF68A457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8768" y="1175009"/>
            <a:ext cx="11540979" cy="5384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kumimoji="0" lang="fr-FR" sz="3000" b="0" i="0" u="none" strike="noStrike" kern="0" cap="all" spc="-5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-Light"/>
                <a:ea typeface="+mj-ea"/>
                <a:cs typeface="Lato-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67" name="Espace réservé pour une image  16">
            <a:extLst>
              <a:ext uri="{FF2B5EF4-FFF2-40B4-BE49-F238E27FC236}">
                <a16:creationId xmlns:a16="http://schemas.microsoft.com/office/drawing/2014/main" id="{2558701C-4EDA-2640-AD10-C9BEE53914CD}"/>
              </a:ext>
            </a:extLst>
          </p:cNvPr>
          <p:cNvSpPr>
            <a:spLocks noGrp="1" noChangeAspect="1"/>
          </p:cNvSpPr>
          <p:nvPr>
            <p:ph type="pic" sz="quarter" idx="158" hasCustomPrompt="1"/>
          </p:nvPr>
        </p:nvSpPr>
        <p:spPr>
          <a:xfrm>
            <a:off x="6528593" y="1939386"/>
            <a:ext cx="684000" cy="68400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800" b="0" i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fr-FR"/>
              <a:t>photo</a:t>
            </a:r>
          </a:p>
        </p:txBody>
      </p:sp>
      <p:sp>
        <p:nvSpPr>
          <p:cNvPr id="70" name="Espace réservé pour une image  16">
            <a:extLst>
              <a:ext uri="{FF2B5EF4-FFF2-40B4-BE49-F238E27FC236}">
                <a16:creationId xmlns:a16="http://schemas.microsoft.com/office/drawing/2014/main" id="{3EB7C858-7987-314E-9194-E04153636DDF}"/>
              </a:ext>
            </a:extLst>
          </p:cNvPr>
          <p:cNvSpPr>
            <a:spLocks noGrp="1" noChangeAspect="1"/>
          </p:cNvSpPr>
          <p:nvPr>
            <p:ph type="pic" sz="quarter" idx="161" hasCustomPrompt="1"/>
          </p:nvPr>
        </p:nvSpPr>
        <p:spPr>
          <a:xfrm>
            <a:off x="8956833" y="1939386"/>
            <a:ext cx="684000" cy="68400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800" b="0" i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fr-FR"/>
              <a:t>photo</a:t>
            </a:r>
          </a:p>
        </p:txBody>
      </p:sp>
      <p:sp>
        <p:nvSpPr>
          <p:cNvPr id="26" name="Espace réservé du texte 10">
            <a:extLst>
              <a:ext uri="{FF2B5EF4-FFF2-40B4-BE49-F238E27FC236}">
                <a16:creationId xmlns:a16="http://schemas.microsoft.com/office/drawing/2014/main" id="{7EBE571C-11A6-4DC6-852A-5C0C27F16484}"/>
              </a:ext>
            </a:extLst>
          </p:cNvPr>
          <p:cNvSpPr>
            <a:spLocks noGrp="1"/>
          </p:cNvSpPr>
          <p:nvPr>
            <p:ph type="body" sz="quarter" idx="165" hasCustomPrompt="1"/>
          </p:nvPr>
        </p:nvSpPr>
        <p:spPr>
          <a:xfrm>
            <a:off x="1454787" y="2744184"/>
            <a:ext cx="1962784" cy="202052"/>
          </a:xfrm>
          <a:prstGeom prst="rect">
            <a:avLst/>
          </a:prstGeom>
        </p:spPr>
        <p:txBody>
          <a:bodyPr lIns="36000">
            <a:noAutofit/>
          </a:bodyPr>
          <a:lstStyle>
            <a:lvl1pPr marL="0" indent="0" algn="l">
              <a:lnSpc>
                <a:spcPts val="1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tabLst/>
              <a:defRPr sz="1000" b="0" i="0" cap="all" baseline="0"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0" indent="0" algn="l">
              <a:lnSpc>
                <a:spcPts val="1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tabLst/>
              <a:defRPr sz="10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27" name="Espace réservé du texte 9">
            <a:extLst>
              <a:ext uri="{FF2B5EF4-FFF2-40B4-BE49-F238E27FC236}">
                <a16:creationId xmlns:a16="http://schemas.microsoft.com/office/drawing/2014/main" id="{C839CC9D-C3DF-4619-87B7-DA96EFE847D0}"/>
              </a:ext>
            </a:extLst>
          </p:cNvPr>
          <p:cNvSpPr>
            <a:spLocks noGrp="1"/>
          </p:cNvSpPr>
          <p:nvPr>
            <p:ph type="body" sz="quarter" idx="166"/>
          </p:nvPr>
        </p:nvSpPr>
        <p:spPr>
          <a:xfrm>
            <a:off x="1454788" y="2952267"/>
            <a:ext cx="1962783" cy="35290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lang="fr-FR" sz="1000" b="0" i="0" kern="1200" spc="1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8" name="Espace réservé du texte 9">
            <a:extLst>
              <a:ext uri="{FF2B5EF4-FFF2-40B4-BE49-F238E27FC236}">
                <a16:creationId xmlns:a16="http://schemas.microsoft.com/office/drawing/2014/main" id="{09C5C6B6-9F4F-4BBC-8E1F-8D32BF76B874}"/>
              </a:ext>
            </a:extLst>
          </p:cNvPr>
          <p:cNvSpPr>
            <a:spLocks noGrp="1"/>
          </p:cNvSpPr>
          <p:nvPr>
            <p:ph type="body" sz="quarter" idx="167"/>
          </p:nvPr>
        </p:nvSpPr>
        <p:spPr>
          <a:xfrm>
            <a:off x="1454788" y="3305175"/>
            <a:ext cx="1962783" cy="2636736"/>
          </a:xfrm>
        </p:spPr>
        <p:txBody>
          <a:bodyPr>
            <a:noAutofit/>
          </a:bodyPr>
          <a:lstStyle>
            <a:lvl1pPr marL="171450" indent="-171450">
              <a:buFont typeface="Wingdings" panose="05000000000000000000" pitchFamily="2" charset="2"/>
              <a:buChar char="§"/>
              <a:defRPr lang="fr-FR" sz="800" b="0" i="0" kern="1200" spc="1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7" name="Espace réservé du texte 10">
            <a:extLst>
              <a:ext uri="{FF2B5EF4-FFF2-40B4-BE49-F238E27FC236}">
                <a16:creationId xmlns:a16="http://schemas.microsoft.com/office/drawing/2014/main" id="{9084D719-F043-473E-AA03-E81422C3C302}"/>
              </a:ext>
            </a:extLst>
          </p:cNvPr>
          <p:cNvSpPr>
            <a:spLocks noGrp="1"/>
          </p:cNvSpPr>
          <p:nvPr>
            <p:ph type="body" sz="quarter" idx="168" hasCustomPrompt="1"/>
          </p:nvPr>
        </p:nvSpPr>
        <p:spPr>
          <a:xfrm>
            <a:off x="3883028" y="2744184"/>
            <a:ext cx="1962784" cy="202052"/>
          </a:xfrm>
          <a:prstGeom prst="rect">
            <a:avLst/>
          </a:prstGeom>
        </p:spPr>
        <p:txBody>
          <a:bodyPr lIns="36000">
            <a:noAutofit/>
          </a:bodyPr>
          <a:lstStyle>
            <a:lvl1pPr marL="0" indent="0" algn="l">
              <a:lnSpc>
                <a:spcPts val="1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tabLst/>
              <a:defRPr sz="1000" b="0" i="0" cap="all" baseline="0"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0" indent="0" algn="l">
              <a:lnSpc>
                <a:spcPts val="1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tabLst/>
              <a:defRPr sz="10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38" name="Espace réservé du texte 9">
            <a:extLst>
              <a:ext uri="{FF2B5EF4-FFF2-40B4-BE49-F238E27FC236}">
                <a16:creationId xmlns:a16="http://schemas.microsoft.com/office/drawing/2014/main" id="{4596CFD7-C8DF-4FD2-850F-DA5BF6B4DA26}"/>
              </a:ext>
            </a:extLst>
          </p:cNvPr>
          <p:cNvSpPr>
            <a:spLocks noGrp="1"/>
          </p:cNvSpPr>
          <p:nvPr>
            <p:ph type="body" sz="quarter" idx="169"/>
          </p:nvPr>
        </p:nvSpPr>
        <p:spPr>
          <a:xfrm>
            <a:off x="3883029" y="2952267"/>
            <a:ext cx="1962783" cy="35290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lang="fr-FR" sz="1000" b="0" i="0" kern="1200" spc="1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9" name="Espace réservé du texte 9">
            <a:extLst>
              <a:ext uri="{FF2B5EF4-FFF2-40B4-BE49-F238E27FC236}">
                <a16:creationId xmlns:a16="http://schemas.microsoft.com/office/drawing/2014/main" id="{C6923350-74E8-4AB7-8B83-5E8B338D094C}"/>
              </a:ext>
            </a:extLst>
          </p:cNvPr>
          <p:cNvSpPr>
            <a:spLocks noGrp="1"/>
          </p:cNvSpPr>
          <p:nvPr>
            <p:ph type="body" sz="quarter" idx="170"/>
          </p:nvPr>
        </p:nvSpPr>
        <p:spPr>
          <a:xfrm>
            <a:off x="3883029" y="3305175"/>
            <a:ext cx="1962783" cy="2636736"/>
          </a:xfrm>
        </p:spPr>
        <p:txBody>
          <a:bodyPr>
            <a:noAutofit/>
          </a:bodyPr>
          <a:lstStyle>
            <a:lvl1pPr marL="171450" indent="-171450">
              <a:buFont typeface="Wingdings" panose="05000000000000000000" pitchFamily="2" charset="2"/>
              <a:buChar char="§"/>
              <a:defRPr lang="fr-FR" sz="800" b="0" i="0" kern="1200" spc="1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3" name="Espace réservé du texte 10">
            <a:extLst>
              <a:ext uri="{FF2B5EF4-FFF2-40B4-BE49-F238E27FC236}">
                <a16:creationId xmlns:a16="http://schemas.microsoft.com/office/drawing/2014/main" id="{018C9A35-FC48-469D-A62B-5496B74BB2E4}"/>
              </a:ext>
            </a:extLst>
          </p:cNvPr>
          <p:cNvSpPr>
            <a:spLocks noGrp="1"/>
          </p:cNvSpPr>
          <p:nvPr>
            <p:ph type="body" sz="quarter" idx="171" hasCustomPrompt="1"/>
          </p:nvPr>
        </p:nvSpPr>
        <p:spPr>
          <a:xfrm>
            <a:off x="6343116" y="2744184"/>
            <a:ext cx="1962784" cy="202052"/>
          </a:xfrm>
          <a:prstGeom prst="rect">
            <a:avLst/>
          </a:prstGeom>
        </p:spPr>
        <p:txBody>
          <a:bodyPr lIns="36000">
            <a:noAutofit/>
          </a:bodyPr>
          <a:lstStyle>
            <a:lvl1pPr marL="0" indent="0" algn="l">
              <a:lnSpc>
                <a:spcPts val="1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tabLst/>
              <a:defRPr sz="1000" b="0" i="0" cap="all" baseline="0"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0" indent="0" algn="l">
              <a:lnSpc>
                <a:spcPts val="1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tabLst/>
              <a:defRPr sz="10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44" name="Espace réservé du texte 9">
            <a:extLst>
              <a:ext uri="{FF2B5EF4-FFF2-40B4-BE49-F238E27FC236}">
                <a16:creationId xmlns:a16="http://schemas.microsoft.com/office/drawing/2014/main" id="{9290C4A1-0AC5-4653-8268-8CA990533B2F}"/>
              </a:ext>
            </a:extLst>
          </p:cNvPr>
          <p:cNvSpPr>
            <a:spLocks noGrp="1"/>
          </p:cNvSpPr>
          <p:nvPr>
            <p:ph type="body" sz="quarter" idx="172"/>
          </p:nvPr>
        </p:nvSpPr>
        <p:spPr>
          <a:xfrm>
            <a:off x="6343117" y="2952267"/>
            <a:ext cx="1962783" cy="35290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lang="fr-FR" sz="1000" b="0" i="0" kern="1200" spc="1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5" name="Espace réservé du texte 9">
            <a:extLst>
              <a:ext uri="{FF2B5EF4-FFF2-40B4-BE49-F238E27FC236}">
                <a16:creationId xmlns:a16="http://schemas.microsoft.com/office/drawing/2014/main" id="{59F31DFD-BC88-4420-AAE3-AD610014F1B4}"/>
              </a:ext>
            </a:extLst>
          </p:cNvPr>
          <p:cNvSpPr>
            <a:spLocks noGrp="1"/>
          </p:cNvSpPr>
          <p:nvPr>
            <p:ph type="body" sz="quarter" idx="173"/>
          </p:nvPr>
        </p:nvSpPr>
        <p:spPr>
          <a:xfrm>
            <a:off x="6343117" y="3305175"/>
            <a:ext cx="1962783" cy="2636736"/>
          </a:xfrm>
        </p:spPr>
        <p:txBody>
          <a:bodyPr>
            <a:noAutofit/>
          </a:bodyPr>
          <a:lstStyle>
            <a:lvl1pPr marL="171450" indent="-171450">
              <a:buFont typeface="Wingdings" panose="05000000000000000000" pitchFamily="2" charset="2"/>
              <a:buChar char="§"/>
              <a:defRPr lang="fr-FR" sz="800" b="0" i="0" kern="1200" spc="1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1" name="Espace réservé du texte 10">
            <a:extLst>
              <a:ext uri="{FF2B5EF4-FFF2-40B4-BE49-F238E27FC236}">
                <a16:creationId xmlns:a16="http://schemas.microsoft.com/office/drawing/2014/main" id="{971D3186-8165-4B3C-B0BF-7CB16784FA2D}"/>
              </a:ext>
            </a:extLst>
          </p:cNvPr>
          <p:cNvSpPr>
            <a:spLocks noGrp="1"/>
          </p:cNvSpPr>
          <p:nvPr>
            <p:ph type="body" sz="quarter" idx="174" hasCustomPrompt="1"/>
          </p:nvPr>
        </p:nvSpPr>
        <p:spPr>
          <a:xfrm>
            <a:off x="8763307" y="2744184"/>
            <a:ext cx="1962784" cy="202052"/>
          </a:xfrm>
          <a:prstGeom prst="rect">
            <a:avLst/>
          </a:prstGeom>
        </p:spPr>
        <p:txBody>
          <a:bodyPr lIns="36000">
            <a:noAutofit/>
          </a:bodyPr>
          <a:lstStyle>
            <a:lvl1pPr marL="0" indent="0" algn="l">
              <a:lnSpc>
                <a:spcPts val="1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tabLst/>
              <a:defRPr sz="1000" b="0" i="0" cap="all" baseline="0"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0" indent="0" algn="l">
              <a:lnSpc>
                <a:spcPts val="1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tabLst/>
              <a:defRPr sz="10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52" name="Espace réservé du texte 9">
            <a:extLst>
              <a:ext uri="{FF2B5EF4-FFF2-40B4-BE49-F238E27FC236}">
                <a16:creationId xmlns:a16="http://schemas.microsoft.com/office/drawing/2014/main" id="{9395E1CC-7F52-460C-8885-23AAA889EF64}"/>
              </a:ext>
            </a:extLst>
          </p:cNvPr>
          <p:cNvSpPr>
            <a:spLocks noGrp="1"/>
          </p:cNvSpPr>
          <p:nvPr>
            <p:ph type="body" sz="quarter" idx="175"/>
          </p:nvPr>
        </p:nvSpPr>
        <p:spPr>
          <a:xfrm>
            <a:off x="8763308" y="2952267"/>
            <a:ext cx="1962783" cy="35290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lang="fr-FR" sz="1000" b="0" i="0" kern="1200" spc="1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3" name="Espace réservé du texte 9">
            <a:extLst>
              <a:ext uri="{FF2B5EF4-FFF2-40B4-BE49-F238E27FC236}">
                <a16:creationId xmlns:a16="http://schemas.microsoft.com/office/drawing/2014/main" id="{BBC84692-5853-40BB-BDFF-F6B188CA0E8C}"/>
              </a:ext>
            </a:extLst>
          </p:cNvPr>
          <p:cNvSpPr>
            <a:spLocks noGrp="1"/>
          </p:cNvSpPr>
          <p:nvPr>
            <p:ph type="body" sz="quarter" idx="176"/>
          </p:nvPr>
        </p:nvSpPr>
        <p:spPr>
          <a:xfrm>
            <a:off x="8763308" y="3305175"/>
            <a:ext cx="1962783" cy="2636736"/>
          </a:xfrm>
        </p:spPr>
        <p:txBody>
          <a:bodyPr>
            <a:noAutofit/>
          </a:bodyPr>
          <a:lstStyle>
            <a:lvl1pPr marL="171450" indent="-171450">
              <a:buFont typeface="Wingdings" panose="05000000000000000000" pitchFamily="2" charset="2"/>
              <a:buChar char="§"/>
              <a:defRPr lang="fr-FR" sz="800" b="0" i="0" kern="1200" spc="1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60355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754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quipes 14 per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ce réservé pour une image  16">
            <a:extLst>
              <a:ext uri="{FF2B5EF4-FFF2-40B4-BE49-F238E27FC236}">
                <a16:creationId xmlns:a16="http://schemas.microsoft.com/office/drawing/2014/main" id="{71D24F67-4725-C74D-BBB3-92FD45290C3A}"/>
              </a:ext>
            </a:extLst>
          </p:cNvPr>
          <p:cNvSpPr>
            <a:spLocks noGrp="1" noChangeAspect="1"/>
          </p:cNvSpPr>
          <p:nvPr>
            <p:ph type="pic" sz="quarter" idx="50" hasCustomPrompt="1"/>
          </p:nvPr>
        </p:nvSpPr>
        <p:spPr>
          <a:xfrm>
            <a:off x="1641633" y="2350346"/>
            <a:ext cx="684000" cy="68400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800" b="0" i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fr-FR"/>
              <a:t>photo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63F9EA9-1546-C042-A76D-E2DA7B008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4FF5-5FCB-2945-841A-A3CAF61B538E}" type="slidenum">
              <a:rPr lang="fr-FR" smtClean="0"/>
              <a:t>‹#›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E0F9199-2A2D-FA44-997E-8AE709E507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547" y="308526"/>
            <a:ext cx="10515600" cy="150682"/>
          </a:xfrm>
        </p:spPr>
        <p:txBody>
          <a:bodyPr/>
          <a:lstStyle/>
          <a:p>
            <a:r>
              <a:rPr lang="fr-FR"/>
              <a:t>Part </a:t>
            </a:r>
            <a:r>
              <a:rPr lang="fr-FR" err="1"/>
              <a:t>title</a:t>
            </a:r>
            <a:r>
              <a:rPr lang="fr-FR"/>
              <a:t> 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0AB575C4-54D3-1D47-8E37-15E11ED09E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769" y="474597"/>
            <a:ext cx="10614377" cy="765726"/>
          </a:xfrm>
          <a:prstGeom prst="rect">
            <a:avLst/>
          </a:prstGeom>
        </p:spPr>
        <p:txBody>
          <a:bodyPr anchor="b">
            <a:noAutofit/>
          </a:bodyPr>
          <a:lstStyle>
            <a:lvl1pPr marL="12700" marR="0" indent="0" algn="l" defTabSz="914400" rtl="0" eaLnBrk="1" fontAlgn="auto" latinLnBrk="0" hangingPunct="1">
              <a:lnSpc>
                <a:spcPts val="5855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fr-FR" sz="3000" b="0" i="1" u="none" strike="noStrike" kern="0" cap="none" spc="-25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ibre Baskerville" panose="02000000000000000000" pitchFamily="2" charset="0"/>
                <a:ea typeface="Baskerville" panose="02020502070401020303" pitchFamily="18" charset="0"/>
                <a:cs typeface="Libre Baskerville" panose="02000000000000000000" pitchFamily="2" charset="0"/>
              </a:defRPr>
            </a:lvl1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33" name="object 7">
            <a:extLst>
              <a:ext uri="{FF2B5EF4-FFF2-40B4-BE49-F238E27FC236}">
                <a16:creationId xmlns:a16="http://schemas.microsoft.com/office/drawing/2014/main" id="{CFCB5185-3C9F-1141-AC80-AF9D43415CFB}"/>
              </a:ext>
            </a:extLst>
          </p:cNvPr>
          <p:cNvSpPr>
            <a:spLocks noChangeAspect="1"/>
          </p:cNvSpPr>
          <p:nvPr userDrawn="1"/>
        </p:nvSpPr>
        <p:spPr>
          <a:xfrm>
            <a:off x="11408107" y="293136"/>
            <a:ext cx="174248" cy="180000"/>
          </a:xfrm>
          <a:custGeom>
            <a:avLst/>
            <a:gdLst/>
            <a:ahLst/>
            <a:cxnLst/>
            <a:rect l="l" t="t" r="r" b="b"/>
            <a:pathLst>
              <a:path w="981075" h="1013460">
                <a:moveTo>
                  <a:pt x="548792" y="741299"/>
                </a:moveTo>
                <a:lnTo>
                  <a:pt x="545846" y="694016"/>
                </a:lnTo>
                <a:lnTo>
                  <a:pt x="537235" y="648474"/>
                </a:lnTo>
                <a:lnTo>
                  <a:pt x="523341" y="605015"/>
                </a:lnTo>
                <a:lnTo>
                  <a:pt x="504494" y="564007"/>
                </a:lnTo>
                <a:lnTo>
                  <a:pt x="481076" y="525805"/>
                </a:lnTo>
                <a:lnTo>
                  <a:pt x="453415" y="490753"/>
                </a:lnTo>
                <a:lnTo>
                  <a:pt x="421894" y="459219"/>
                </a:lnTo>
                <a:lnTo>
                  <a:pt x="386842" y="431571"/>
                </a:lnTo>
                <a:lnTo>
                  <a:pt x="348640" y="408139"/>
                </a:lnTo>
                <a:lnTo>
                  <a:pt x="307632" y="389293"/>
                </a:lnTo>
                <a:lnTo>
                  <a:pt x="264185" y="375399"/>
                </a:lnTo>
                <a:lnTo>
                  <a:pt x="218643" y="366788"/>
                </a:lnTo>
                <a:lnTo>
                  <a:pt x="171361" y="363842"/>
                </a:lnTo>
                <a:lnTo>
                  <a:pt x="125882" y="366585"/>
                </a:lnTo>
                <a:lnTo>
                  <a:pt x="82003" y="374586"/>
                </a:lnTo>
                <a:lnTo>
                  <a:pt x="40030" y="387502"/>
                </a:lnTo>
                <a:lnTo>
                  <a:pt x="292" y="405015"/>
                </a:lnTo>
                <a:lnTo>
                  <a:pt x="4381" y="462305"/>
                </a:lnTo>
                <a:lnTo>
                  <a:pt x="14389" y="517486"/>
                </a:lnTo>
                <a:lnTo>
                  <a:pt x="29692" y="570484"/>
                </a:lnTo>
                <a:lnTo>
                  <a:pt x="49695" y="621182"/>
                </a:lnTo>
                <a:lnTo>
                  <a:pt x="73774" y="669480"/>
                </a:lnTo>
                <a:lnTo>
                  <a:pt x="101307" y="715276"/>
                </a:lnTo>
                <a:lnTo>
                  <a:pt x="131711" y="758469"/>
                </a:lnTo>
                <a:lnTo>
                  <a:pt x="164350" y="798957"/>
                </a:lnTo>
                <a:lnTo>
                  <a:pt x="198628" y="836637"/>
                </a:lnTo>
                <a:lnTo>
                  <a:pt x="233921" y="871410"/>
                </a:lnTo>
                <a:lnTo>
                  <a:pt x="269608" y="903160"/>
                </a:lnTo>
                <a:lnTo>
                  <a:pt x="305104" y="931811"/>
                </a:lnTo>
                <a:lnTo>
                  <a:pt x="339788" y="957224"/>
                </a:lnTo>
                <a:lnTo>
                  <a:pt x="373037" y="979335"/>
                </a:lnTo>
                <a:lnTo>
                  <a:pt x="432790" y="1013180"/>
                </a:lnTo>
                <a:lnTo>
                  <a:pt x="466178" y="976591"/>
                </a:lnTo>
                <a:lnTo>
                  <a:pt x="494601" y="935863"/>
                </a:lnTo>
                <a:lnTo>
                  <a:pt x="517563" y="891476"/>
                </a:lnTo>
                <a:lnTo>
                  <a:pt x="534581" y="843940"/>
                </a:lnTo>
                <a:lnTo>
                  <a:pt x="545147" y="793711"/>
                </a:lnTo>
                <a:lnTo>
                  <a:pt x="548792" y="741299"/>
                </a:lnTo>
                <a:close/>
              </a:path>
              <a:path w="981075" h="1013460">
                <a:moveTo>
                  <a:pt x="936028" y="611339"/>
                </a:moveTo>
                <a:lnTo>
                  <a:pt x="926325" y="563473"/>
                </a:lnTo>
                <a:lnTo>
                  <a:pt x="913726" y="516724"/>
                </a:lnTo>
                <a:lnTo>
                  <a:pt x="898347" y="471182"/>
                </a:lnTo>
                <a:lnTo>
                  <a:pt x="880262" y="426935"/>
                </a:lnTo>
                <a:lnTo>
                  <a:pt x="859574" y="384098"/>
                </a:lnTo>
                <a:lnTo>
                  <a:pt x="836396" y="342760"/>
                </a:lnTo>
                <a:lnTo>
                  <a:pt x="810818" y="303022"/>
                </a:lnTo>
                <a:lnTo>
                  <a:pt x="782929" y="264985"/>
                </a:lnTo>
                <a:lnTo>
                  <a:pt x="752843" y="228752"/>
                </a:lnTo>
                <a:lnTo>
                  <a:pt x="720661" y="194411"/>
                </a:lnTo>
                <a:lnTo>
                  <a:pt x="686473" y="162077"/>
                </a:lnTo>
                <a:lnTo>
                  <a:pt x="650367" y="131838"/>
                </a:lnTo>
                <a:lnTo>
                  <a:pt x="612457" y="103797"/>
                </a:lnTo>
                <a:lnTo>
                  <a:pt x="572846" y="78054"/>
                </a:lnTo>
                <a:lnTo>
                  <a:pt x="531622" y="54698"/>
                </a:lnTo>
                <a:lnTo>
                  <a:pt x="488886" y="33845"/>
                </a:lnTo>
                <a:lnTo>
                  <a:pt x="444728" y="15570"/>
                </a:lnTo>
                <a:lnTo>
                  <a:pt x="399262" y="0"/>
                </a:lnTo>
                <a:lnTo>
                  <a:pt x="0" y="0"/>
                </a:lnTo>
                <a:lnTo>
                  <a:pt x="0" y="290944"/>
                </a:lnTo>
                <a:lnTo>
                  <a:pt x="40779" y="277431"/>
                </a:lnTo>
                <a:lnTo>
                  <a:pt x="83045" y="267525"/>
                </a:lnTo>
                <a:lnTo>
                  <a:pt x="126631" y="261429"/>
                </a:lnTo>
                <a:lnTo>
                  <a:pt x="171373" y="259359"/>
                </a:lnTo>
                <a:lnTo>
                  <a:pt x="220573" y="261848"/>
                </a:lnTo>
                <a:lnTo>
                  <a:pt x="268363" y="269163"/>
                </a:lnTo>
                <a:lnTo>
                  <a:pt x="314515" y="281063"/>
                </a:lnTo>
                <a:lnTo>
                  <a:pt x="358762" y="297294"/>
                </a:lnTo>
                <a:lnTo>
                  <a:pt x="400875" y="317614"/>
                </a:lnTo>
                <a:lnTo>
                  <a:pt x="440613" y="341782"/>
                </a:lnTo>
                <a:lnTo>
                  <a:pt x="477710" y="369544"/>
                </a:lnTo>
                <a:lnTo>
                  <a:pt x="511949" y="400672"/>
                </a:lnTo>
                <a:lnTo>
                  <a:pt x="543077" y="434911"/>
                </a:lnTo>
                <a:lnTo>
                  <a:pt x="570839" y="472020"/>
                </a:lnTo>
                <a:lnTo>
                  <a:pt x="595007" y="511759"/>
                </a:lnTo>
                <a:lnTo>
                  <a:pt x="615327" y="553885"/>
                </a:lnTo>
                <a:lnTo>
                  <a:pt x="631545" y="598144"/>
                </a:lnTo>
                <a:lnTo>
                  <a:pt x="643445" y="644296"/>
                </a:lnTo>
                <a:lnTo>
                  <a:pt x="650760" y="692099"/>
                </a:lnTo>
                <a:lnTo>
                  <a:pt x="653249" y="741299"/>
                </a:lnTo>
                <a:lnTo>
                  <a:pt x="650113" y="796417"/>
                </a:lnTo>
                <a:lnTo>
                  <a:pt x="640930" y="849731"/>
                </a:lnTo>
                <a:lnTo>
                  <a:pt x="626046" y="900874"/>
                </a:lnTo>
                <a:lnTo>
                  <a:pt x="605840" y="949540"/>
                </a:lnTo>
                <a:lnTo>
                  <a:pt x="580631" y="995362"/>
                </a:lnTo>
                <a:lnTo>
                  <a:pt x="615454" y="974102"/>
                </a:lnTo>
                <a:lnTo>
                  <a:pt x="652665" y="948740"/>
                </a:lnTo>
                <a:lnTo>
                  <a:pt x="691413" y="919391"/>
                </a:lnTo>
                <a:lnTo>
                  <a:pt x="730872" y="886180"/>
                </a:lnTo>
                <a:lnTo>
                  <a:pt x="770229" y="849210"/>
                </a:lnTo>
                <a:lnTo>
                  <a:pt x="808621" y="808609"/>
                </a:lnTo>
                <a:lnTo>
                  <a:pt x="838174" y="773442"/>
                </a:lnTo>
                <a:lnTo>
                  <a:pt x="866127" y="736053"/>
                </a:lnTo>
                <a:lnTo>
                  <a:pt x="892022" y="696531"/>
                </a:lnTo>
                <a:lnTo>
                  <a:pt x="915466" y="654939"/>
                </a:lnTo>
                <a:lnTo>
                  <a:pt x="936028" y="611339"/>
                </a:lnTo>
                <a:close/>
              </a:path>
              <a:path w="981075" h="1013460">
                <a:moveTo>
                  <a:pt x="981075" y="12"/>
                </a:moveTo>
                <a:lnTo>
                  <a:pt x="645198" y="12"/>
                </a:lnTo>
                <a:lnTo>
                  <a:pt x="684822" y="26962"/>
                </a:lnTo>
                <a:lnTo>
                  <a:pt x="722871" y="55968"/>
                </a:lnTo>
                <a:lnTo>
                  <a:pt x="759256" y="86956"/>
                </a:lnTo>
                <a:lnTo>
                  <a:pt x="793915" y="119849"/>
                </a:lnTo>
                <a:lnTo>
                  <a:pt x="826744" y="154546"/>
                </a:lnTo>
                <a:lnTo>
                  <a:pt x="857681" y="190982"/>
                </a:lnTo>
                <a:lnTo>
                  <a:pt x="886650" y="229082"/>
                </a:lnTo>
                <a:lnTo>
                  <a:pt x="913549" y="268744"/>
                </a:lnTo>
                <a:lnTo>
                  <a:pt x="938301" y="309905"/>
                </a:lnTo>
                <a:lnTo>
                  <a:pt x="960843" y="352475"/>
                </a:lnTo>
                <a:lnTo>
                  <a:pt x="981075" y="396392"/>
                </a:lnTo>
                <a:lnTo>
                  <a:pt x="981075" y="12"/>
                </a:lnTo>
                <a:close/>
              </a:path>
            </a:pathLst>
          </a:custGeom>
          <a:solidFill>
            <a:srgbClr val="EA43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7">
            <a:extLst>
              <a:ext uri="{FF2B5EF4-FFF2-40B4-BE49-F238E27FC236}">
                <a16:creationId xmlns:a16="http://schemas.microsoft.com/office/drawing/2014/main" id="{A41BEBF1-F6E4-684B-B49C-CF934ED40DF6}"/>
              </a:ext>
            </a:extLst>
          </p:cNvPr>
          <p:cNvSpPr>
            <a:spLocks noChangeAspect="1"/>
          </p:cNvSpPr>
          <p:nvPr userDrawn="1"/>
        </p:nvSpPr>
        <p:spPr>
          <a:xfrm>
            <a:off x="11408107" y="293136"/>
            <a:ext cx="174248" cy="180000"/>
          </a:xfrm>
          <a:custGeom>
            <a:avLst/>
            <a:gdLst/>
            <a:ahLst/>
            <a:cxnLst/>
            <a:rect l="l" t="t" r="r" b="b"/>
            <a:pathLst>
              <a:path w="981075" h="1013460">
                <a:moveTo>
                  <a:pt x="548792" y="741299"/>
                </a:moveTo>
                <a:lnTo>
                  <a:pt x="545846" y="694016"/>
                </a:lnTo>
                <a:lnTo>
                  <a:pt x="537235" y="648474"/>
                </a:lnTo>
                <a:lnTo>
                  <a:pt x="523341" y="605015"/>
                </a:lnTo>
                <a:lnTo>
                  <a:pt x="504494" y="564007"/>
                </a:lnTo>
                <a:lnTo>
                  <a:pt x="481076" y="525805"/>
                </a:lnTo>
                <a:lnTo>
                  <a:pt x="453415" y="490753"/>
                </a:lnTo>
                <a:lnTo>
                  <a:pt x="421894" y="459219"/>
                </a:lnTo>
                <a:lnTo>
                  <a:pt x="386842" y="431571"/>
                </a:lnTo>
                <a:lnTo>
                  <a:pt x="348640" y="408139"/>
                </a:lnTo>
                <a:lnTo>
                  <a:pt x="307632" y="389293"/>
                </a:lnTo>
                <a:lnTo>
                  <a:pt x="264185" y="375399"/>
                </a:lnTo>
                <a:lnTo>
                  <a:pt x="218643" y="366788"/>
                </a:lnTo>
                <a:lnTo>
                  <a:pt x="171361" y="363842"/>
                </a:lnTo>
                <a:lnTo>
                  <a:pt x="125882" y="366585"/>
                </a:lnTo>
                <a:lnTo>
                  <a:pt x="82003" y="374586"/>
                </a:lnTo>
                <a:lnTo>
                  <a:pt x="40030" y="387502"/>
                </a:lnTo>
                <a:lnTo>
                  <a:pt x="292" y="405015"/>
                </a:lnTo>
                <a:lnTo>
                  <a:pt x="4381" y="462305"/>
                </a:lnTo>
                <a:lnTo>
                  <a:pt x="14389" y="517486"/>
                </a:lnTo>
                <a:lnTo>
                  <a:pt x="29692" y="570484"/>
                </a:lnTo>
                <a:lnTo>
                  <a:pt x="49695" y="621182"/>
                </a:lnTo>
                <a:lnTo>
                  <a:pt x="73774" y="669480"/>
                </a:lnTo>
                <a:lnTo>
                  <a:pt x="101307" y="715276"/>
                </a:lnTo>
                <a:lnTo>
                  <a:pt x="131711" y="758469"/>
                </a:lnTo>
                <a:lnTo>
                  <a:pt x="164350" y="798957"/>
                </a:lnTo>
                <a:lnTo>
                  <a:pt x="198628" y="836637"/>
                </a:lnTo>
                <a:lnTo>
                  <a:pt x="233921" y="871410"/>
                </a:lnTo>
                <a:lnTo>
                  <a:pt x="269608" y="903160"/>
                </a:lnTo>
                <a:lnTo>
                  <a:pt x="305104" y="931811"/>
                </a:lnTo>
                <a:lnTo>
                  <a:pt x="339788" y="957224"/>
                </a:lnTo>
                <a:lnTo>
                  <a:pt x="373037" y="979335"/>
                </a:lnTo>
                <a:lnTo>
                  <a:pt x="432790" y="1013180"/>
                </a:lnTo>
                <a:lnTo>
                  <a:pt x="466178" y="976591"/>
                </a:lnTo>
                <a:lnTo>
                  <a:pt x="494601" y="935863"/>
                </a:lnTo>
                <a:lnTo>
                  <a:pt x="517563" y="891476"/>
                </a:lnTo>
                <a:lnTo>
                  <a:pt x="534581" y="843940"/>
                </a:lnTo>
                <a:lnTo>
                  <a:pt x="545147" y="793711"/>
                </a:lnTo>
                <a:lnTo>
                  <a:pt x="548792" y="741299"/>
                </a:lnTo>
                <a:close/>
              </a:path>
              <a:path w="981075" h="1013460">
                <a:moveTo>
                  <a:pt x="936028" y="611339"/>
                </a:moveTo>
                <a:lnTo>
                  <a:pt x="926325" y="563473"/>
                </a:lnTo>
                <a:lnTo>
                  <a:pt x="913726" y="516724"/>
                </a:lnTo>
                <a:lnTo>
                  <a:pt x="898347" y="471182"/>
                </a:lnTo>
                <a:lnTo>
                  <a:pt x="880262" y="426935"/>
                </a:lnTo>
                <a:lnTo>
                  <a:pt x="859574" y="384098"/>
                </a:lnTo>
                <a:lnTo>
                  <a:pt x="836396" y="342760"/>
                </a:lnTo>
                <a:lnTo>
                  <a:pt x="810818" y="303022"/>
                </a:lnTo>
                <a:lnTo>
                  <a:pt x="782929" y="264985"/>
                </a:lnTo>
                <a:lnTo>
                  <a:pt x="752843" y="228752"/>
                </a:lnTo>
                <a:lnTo>
                  <a:pt x="720661" y="194411"/>
                </a:lnTo>
                <a:lnTo>
                  <a:pt x="686473" y="162077"/>
                </a:lnTo>
                <a:lnTo>
                  <a:pt x="650367" y="131838"/>
                </a:lnTo>
                <a:lnTo>
                  <a:pt x="612457" y="103797"/>
                </a:lnTo>
                <a:lnTo>
                  <a:pt x="572846" y="78054"/>
                </a:lnTo>
                <a:lnTo>
                  <a:pt x="531622" y="54698"/>
                </a:lnTo>
                <a:lnTo>
                  <a:pt x="488886" y="33845"/>
                </a:lnTo>
                <a:lnTo>
                  <a:pt x="444728" y="15570"/>
                </a:lnTo>
                <a:lnTo>
                  <a:pt x="399262" y="0"/>
                </a:lnTo>
                <a:lnTo>
                  <a:pt x="0" y="0"/>
                </a:lnTo>
                <a:lnTo>
                  <a:pt x="0" y="290944"/>
                </a:lnTo>
                <a:lnTo>
                  <a:pt x="40779" y="277431"/>
                </a:lnTo>
                <a:lnTo>
                  <a:pt x="83045" y="267525"/>
                </a:lnTo>
                <a:lnTo>
                  <a:pt x="126631" y="261429"/>
                </a:lnTo>
                <a:lnTo>
                  <a:pt x="171373" y="259359"/>
                </a:lnTo>
                <a:lnTo>
                  <a:pt x="220573" y="261848"/>
                </a:lnTo>
                <a:lnTo>
                  <a:pt x="268363" y="269163"/>
                </a:lnTo>
                <a:lnTo>
                  <a:pt x="314515" y="281063"/>
                </a:lnTo>
                <a:lnTo>
                  <a:pt x="358762" y="297294"/>
                </a:lnTo>
                <a:lnTo>
                  <a:pt x="400875" y="317614"/>
                </a:lnTo>
                <a:lnTo>
                  <a:pt x="440613" y="341782"/>
                </a:lnTo>
                <a:lnTo>
                  <a:pt x="477710" y="369544"/>
                </a:lnTo>
                <a:lnTo>
                  <a:pt x="511949" y="400672"/>
                </a:lnTo>
                <a:lnTo>
                  <a:pt x="543077" y="434911"/>
                </a:lnTo>
                <a:lnTo>
                  <a:pt x="570839" y="472020"/>
                </a:lnTo>
                <a:lnTo>
                  <a:pt x="595007" y="511759"/>
                </a:lnTo>
                <a:lnTo>
                  <a:pt x="615327" y="553885"/>
                </a:lnTo>
                <a:lnTo>
                  <a:pt x="631545" y="598144"/>
                </a:lnTo>
                <a:lnTo>
                  <a:pt x="643445" y="644296"/>
                </a:lnTo>
                <a:lnTo>
                  <a:pt x="650760" y="692099"/>
                </a:lnTo>
                <a:lnTo>
                  <a:pt x="653249" y="741299"/>
                </a:lnTo>
                <a:lnTo>
                  <a:pt x="650113" y="796417"/>
                </a:lnTo>
                <a:lnTo>
                  <a:pt x="640930" y="849731"/>
                </a:lnTo>
                <a:lnTo>
                  <a:pt x="626046" y="900874"/>
                </a:lnTo>
                <a:lnTo>
                  <a:pt x="605840" y="949540"/>
                </a:lnTo>
                <a:lnTo>
                  <a:pt x="580631" y="995362"/>
                </a:lnTo>
                <a:lnTo>
                  <a:pt x="615454" y="974102"/>
                </a:lnTo>
                <a:lnTo>
                  <a:pt x="652665" y="948740"/>
                </a:lnTo>
                <a:lnTo>
                  <a:pt x="691413" y="919391"/>
                </a:lnTo>
                <a:lnTo>
                  <a:pt x="730872" y="886180"/>
                </a:lnTo>
                <a:lnTo>
                  <a:pt x="770229" y="849210"/>
                </a:lnTo>
                <a:lnTo>
                  <a:pt x="808621" y="808609"/>
                </a:lnTo>
                <a:lnTo>
                  <a:pt x="838174" y="773442"/>
                </a:lnTo>
                <a:lnTo>
                  <a:pt x="866127" y="736053"/>
                </a:lnTo>
                <a:lnTo>
                  <a:pt x="892022" y="696531"/>
                </a:lnTo>
                <a:lnTo>
                  <a:pt x="915466" y="654939"/>
                </a:lnTo>
                <a:lnTo>
                  <a:pt x="936028" y="611339"/>
                </a:lnTo>
                <a:close/>
              </a:path>
              <a:path w="981075" h="1013460">
                <a:moveTo>
                  <a:pt x="981075" y="12"/>
                </a:moveTo>
                <a:lnTo>
                  <a:pt x="645198" y="12"/>
                </a:lnTo>
                <a:lnTo>
                  <a:pt x="684822" y="26962"/>
                </a:lnTo>
                <a:lnTo>
                  <a:pt x="722871" y="55968"/>
                </a:lnTo>
                <a:lnTo>
                  <a:pt x="759256" y="86956"/>
                </a:lnTo>
                <a:lnTo>
                  <a:pt x="793915" y="119849"/>
                </a:lnTo>
                <a:lnTo>
                  <a:pt x="826744" y="154546"/>
                </a:lnTo>
                <a:lnTo>
                  <a:pt x="857681" y="190982"/>
                </a:lnTo>
                <a:lnTo>
                  <a:pt x="886650" y="229082"/>
                </a:lnTo>
                <a:lnTo>
                  <a:pt x="913549" y="268744"/>
                </a:lnTo>
                <a:lnTo>
                  <a:pt x="938301" y="309905"/>
                </a:lnTo>
                <a:lnTo>
                  <a:pt x="960843" y="352475"/>
                </a:lnTo>
                <a:lnTo>
                  <a:pt x="981075" y="396392"/>
                </a:lnTo>
                <a:lnTo>
                  <a:pt x="981075" y="12"/>
                </a:lnTo>
                <a:close/>
              </a:path>
            </a:pathLst>
          </a:custGeom>
          <a:solidFill>
            <a:srgbClr val="EA4334"/>
          </a:solid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D4AB102A-20C9-B843-A9E4-B4F6519F83B1}"/>
              </a:ext>
            </a:extLst>
          </p:cNvPr>
          <p:cNvCxnSpPr/>
          <p:nvPr userDrawn="1"/>
        </p:nvCxnSpPr>
        <p:spPr>
          <a:xfrm>
            <a:off x="11289307" y="6542190"/>
            <a:ext cx="1188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Espace réservé du texte 5">
            <a:extLst>
              <a:ext uri="{FF2B5EF4-FFF2-40B4-BE49-F238E27FC236}">
                <a16:creationId xmlns:a16="http://schemas.microsoft.com/office/drawing/2014/main" id="{92AE26E7-FE5C-5E4A-8723-5BFAC9B7C00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0786" y="5941911"/>
            <a:ext cx="11212227" cy="538454"/>
          </a:xfrm>
        </p:spPr>
        <p:txBody>
          <a:bodyPr anchor="b">
            <a:normAutofit/>
          </a:bodyPr>
          <a:lstStyle>
            <a:lvl1pPr marL="0" indent="0">
              <a:buFontTx/>
              <a:buNone/>
              <a:defRPr lang="fr-FR" sz="1000" b="0" kern="1200" cap="none" baseline="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>
              <a:buFontTx/>
              <a:buNone/>
              <a:defRPr lang="fr-FR" sz="800" b="0" kern="1200" baseline="0" dirty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Source :</a:t>
            </a: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78505E14-7A89-5D4F-BD83-76719246F92F}"/>
              </a:ext>
            </a:extLst>
          </p:cNvPr>
          <p:cNvSpPr>
            <a:spLocks noGrp="1"/>
          </p:cNvSpPr>
          <p:nvPr>
            <p:ph type="ftr" sz="quarter" idx="15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12700">
              <a:spcBef>
                <a:spcPts val="75"/>
              </a:spcBef>
              <a:tabLst>
                <a:tab pos="3273425" algn="l"/>
              </a:tabLst>
            </a:pPr>
            <a:r>
              <a:rPr lang="fr-FR"/>
              <a:t>TITLE OF THE PRESENTATION</a:t>
            </a:r>
          </a:p>
        </p:txBody>
      </p:sp>
      <p:sp>
        <p:nvSpPr>
          <p:cNvPr id="60" name="Espace réservé pour une image  16">
            <a:extLst>
              <a:ext uri="{FF2B5EF4-FFF2-40B4-BE49-F238E27FC236}">
                <a16:creationId xmlns:a16="http://schemas.microsoft.com/office/drawing/2014/main" id="{64D50F99-1380-6948-9F6C-DE3F96CACDB7}"/>
              </a:ext>
            </a:extLst>
          </p:cNvPr>
          <p:cNvSpPr>
            <a:spLocks noGrp="1" noChangeAspect="1"/>
          </p:cNvSpPr>
          <p:nvPr>
            <p:ph type="pic" sz="quarter" idx="155" hasCustomPrompt="1"/>
          </p:nvPr>
        </p:nvSpPr>
        <p:spPr>
          <a:xfrm>
            <a:off x="4069873" y="2350346"/>
            <a:ext cx="684000" cy="68400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800" b="0" i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fr-FR"/>
              <a:t>photo</a:t>
            </a:r>
          </a:p>
        </p:txBody>
      </p:sp>
      <p:sp>
        <p:nvSpPr>
          <p:cNvPr id="66" name="Espace réservé du texte 11">
            <a:extLst>
              <a:ext uri="{FF2B5EF4-FFF2-40B4-BE49-F238E27FC236}">
                <a16:creationId xmlns:a16="http://schemas.microsoft.com/office/drawing/2014/main" id="{48528DE2-D098-A345-8807-72DF68A457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8768" y="1175009"/>
            <a:ext cx="11540979" cy="5384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kumimoji="0" lang="fr-FR" sz="3000" b="0" i="0" u="none" strike="noStrike" kern="0" cap="all" spc="-5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-Light"/>
                <a:ea typeface="+mj-ea"/>
                <a:cs typeface="Lato-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67" name="Espace réservé pour une image  16">
            <a:extLst>
              <a:ext uri="{FF2B5EF4-FFF2-40B4-BE49-F238E27FC236}">
                <a16:creationId xmlns:a16="http://schemas.microsoft.com/office/drawing/2014/main" id="{2558701C-4EDA-2640-AD10-C9BEE53914CD}"/>
              </a:ext>
            </a:extLst>
          </p:cNvPr>
          <p:cNvSpPr>
            <a:spLocks noGrp="1" noChangeAspect="1"/>
          </p:cNvSpPr>
          <p:nvPr>
            <p:ph type="pic" sz="quarter" idx="158" hasCustomPrompt="1"/>
          </p:nvPr>
        </p:nvSpPr>
        <p:spPr>
          <a:xfrm>
            <a:off x="6528593" y="2350346"/>
            <a:ext cx="684000" cy="68400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800" b="0" i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fr-FR"/>
              <a:t>photo</a:t>
            </a:r>
          </a:p>
        </p:txBody>
      </p:sp>
      <p:sp>
        <p:nvSpPr>
          <p:cNvPr id="70" name="Espace réservé pour une image  16">
            <a:extLst>
              <a:ext uri="{FF2B5EF4-FFF2-40B4-BE49-F238E27FC236}">
                <a16:creationId xmlns:a16="http://schemas.microsoft.com/office/drawing/2014/main" id="{3EB7C858-7987-314E-9194-E04153636DDF}"/>
              </a:ext>
            </a:extLst>
          </p:cNvPr>
          <p:cNvSpPr>
            <a:spLocks noGrp="1" noChangeAspect="1"/>
          </p:cNvSpPr>
          <p:nvPr>
            <p:ph type="pic" sz="quarter" idx="161" hasCustomPrompt="1"/>
          </p:nvPr>
        </p:nvSpPr>
        <p:spPr>
          <a:xfrm>
            <a:off x="8956833" y="2350346"/>
            <a:ext cx="684000" cy="68400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800" b="0" i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fr-FR"/>
              <a:t>photo</a:t>
            </a:r>
          </a:p>
        </p:txBody>
      </p:sp>
      <p:sp>
        <p:nvSpPr>
          <p:cNvPr id="73" name="Espace réservé du texte 6">
            <a:extLst>
              <a:ext uri="{FF2B5EF4-FFF2-40B4-BE49-F238E27FC236}">
                <a16:creationId xmlns:a16="http://schemas.microsoft.com/office/drawing/2014/main" id="{C55BDDFB-279E-AD49-A4B0-B6C0ECE38DB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09040" y="4032228"/>
            <a:ext cx="9523731" cy="2659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Clr>
                <a:schemeClr val="accent6"/>
              </a:buClr>
              <a:buNone/>
              <a:defRPr lang="fr-FR" sz="1100" b="0" i="0" kern="1200" cap="all" baseline="0" dirty="0" smtClean="0"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171450" indent="-1714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tabLst/>
              <a:defRPr sz="1100" b="0" i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23" name="Espace réservé du texte 10">
            <a:extLst>
              <a:ext uri="{FF2B5EF4-FFF2-40B4-BE49-F238E27FC236}">
                <a16:creationId xmlns:a16="http://schemas.microsoft.com/office/drawing/2014/main" id="{E2CEDEC3-BC47-4B3A-A28A-09F084E86E06}"/>
              </a:ext>
            </a:extLst>
          </p:cNvPr>
          <p:cNvSpPr>
            <a:spLocks noGrp="1"/>
          </p:cNvSpPr>
          <p:nvPr>
            <p:ph type="body" sz="quarter" idx="174" hasCustomPrompt="1"/>
          </p:nvPr>
        </p:nvSpPr>
        <p:spPr>
          <a:xfrm>
            <a:off x="1454787" y="3155143"/>
            <a:ext cx="1962784" cy="202052"/>
          </a:xfrm>
          <a:prstGeom prst="rect">
            <a:avLst/>
          </a:prstGeom>
        </p:spPr>
        <p:txBody>
          <a:bodyPr lIns="36000">
            <a:noAutofit/>
          </a:bodyPr>
          <a:lstStyle>
            <a:lvl1pPr marL="0" indent="0" algn="l">
              <a:lnSpc>
                <a:spcPts val="1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tabLst/>
              <a:defRPr sz="1000" b="0" i="0" cap="all" baseline="0"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0" indent="0" algn="l">
              <a:lnSpc>
                <a:spcPts val="1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tabLst/>
              <a:defRPr sz="10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24" name="Espace réservé du texte 9">
            <a:extLst>
              <a:ext uri="{FF2B5EF4-FFF2-40B4-BE49-F238E27FC236}">
                <a16:creationId xmlns:a16="http://schemas.microsoft.com/office/drawing/2014/main" id="{43062832-736C-4C89-BB4D-893CF03D2270}"/>
              </a:ext>
            </a:extLst>
          </p:cNvPr>
          <p:cNvSpPr>
            <a:spLocks noGrp="1"/>
          </p:cNvSpPr>
          <p:nvPr>
            <p:ph type="body" sz="quarter" idx="175"/>
          </p:nvPr>
        </p:nvSpPr>
        <p:spPr>
          <a:xfrm>
            <a:off x="1209040" y="4334748"/>
            <a:ext cx="9523731" cy="352908"/>
          </a:xfrm>
        </p:spPr>
        <p:txBody>
          <a:bodyPr>
            <a:noAutofit/>
          </a:bodyPr>
          <a:lstStyle>
            <a:lvl1pPr marL="171450" indent="-171450">
              <a:buFont typeface="Wingdings" panose="05000000000000000000" pitchFamily="2" charset="2"/>
              <a:buChar char="§"/>
              <a:defRPr lang="fr-FR" sz="1100" b="0" i="0" kern="1200" spc="1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7" name="Espace réservé du texte 10">
            <a:extLst>
              <a:ext uri="{FF2B5EF4-FFF2-40B4-BE49-F238E27FC236}">
                <a16:creationId xmlns:a16="http://schemas.microsoft.com/office/drawing/2014/main" id="{269B6FC2-2880-4ABE-B0C5-5855C55D0E01}"/>
              </a:ext>
            </a:extLst>
          </p:cNvPr>
          <p:cNvSpPr>
            <a:spLocks noGrp="1"/>
          </p:cNvSpPr>
          <p:nvPr>
            <p:ph type="body" sz="quarter" idx="176" hasCustomPrompt="1"/>
          </p:nvPr>
        </p:nvSpPr>
        <p:spPr>
          <a:xfrm>
            <a:off x="3883027" y="3155143"/>
            <a:ext cx="1962784" cy="202052"/>
          </a:xfrm>
          <a:prstGeom prst="rect">
            <a:avLst/>
          </a:prstGeom>
        </p:spPr>
        <p:txBody>
          <a:bodyPr lIns="36000">
            <a:noAutofit/>
          </a:bodyPr>
          <a:lstStyle>
            <a:lvl1pPr marL="0" indent="0" algn="l">
              <a:lnSpc>
                <a:spcPts val="1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tabLst/>
              <a:defRPr sz="1000" b="0" i="0" cap="all" baseline="0"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0" indent="0" algn="l">
              <a:lnSpc>
                <a:spcPts val="1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tabLst/>
              <a:defRPr sz="10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28" name="Espace réservé du texte 9">
            <a:extLst>
              <a:ext uri="{FF2B5EF4-FFF2-40B4-BE49-F238E27FC236}">
                <a16:creationId xmlns:a16="http://schemas.microsoft.com/office/drawing/2014/main" id="{322BF775-7BF8-4AB9-856C-0EEE220BE211}"/>
              </a:ext>
            </a:extLst>
          </p:cNvPr>
          <p:cNvSpPr>
            <a:spLocks noGrp="1"/>
          </p:cNvSpPr>
          <p:nvPr>
            <p:ph type="body" sz="quarter" idx="177"/>
          </p:nvPr>
        </p:nvSpPr>
        <p:spPr>
          <a:xfrm>
            <a:off x="3883028" y="3363226"/>
            <a:ext cx="1962783" cy="35290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lang="fr-FR" sz="1000" b="0" i="0" kern="1200" spc="1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2" name="Espace réservé du texte 10">
            <a:extLst>
              <a:ext uri="{FF2B5EF4-FFF2-40B4-BE49-F238E27FC236}">
                <a16:creationId xmlns:a16="http://schemas.microsoft.com/office/drawing/2014/main" id="{73205B11-FAED-4A2B-88B7-A331E41A6B9D}"/>
              </a:ext>
            </a:extLst>
          </p:cNvPr>
          <p:cNvSpPr>
            <a:spLocks noGrp="1"/>
          </p:cNvSpPr>
          <p:nvPr>
            <p:ph type="body" sz="quarter" idx="178" hasCustomPrompt="1"/>
          </p:nvPr>
        </p:nvSpPr>
        <p:spPr>
          <a:xfrm>
            <a:off x="6341747" y="3155143"/>
            <a:ext cx="1962784" cy="202052"/>
          </a:xfrm>
          <a:prstGeom prst="rect">
            <a:avLst/>
          </a:prstGeom>
        </p:spPr>
        <p:txBody>
          <a:bodyPr lIns="36000">
            <a:noAutofit/>
          </a:bodyPr>
          <a:lstStyle>
            <a:lvl1pPr marL="0" indent="0" algn="l">
              <a:lnSpc>
                <a:spcPts val="1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tabLst/>
              <a:defRPr sz="1000" b="0" i="0" cap="all" baseline="0"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0" indent="0" algn="l">
              <a:lnSpc>
                <a:spcPts val="1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tabLst/>
              <a:defRPr sz="10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34" name="Espace réservé du texte 9">
            <a:extLst>
              <a:ext uri="{FF2B5EF4-FFF2-40B4-BE49-F238E27FC236}">
                <a16:creationId xmlns:a16="http://schemas.microsoft.com/office/drawing/2014/main" id="{2026C635-1A7E-4292-A6ED-D03C3BE34477}"/>
              </a:ext>
            </a:extLst>
          </p:cNvPr>
          <p:cNvSpPr>
            <a:spLocks noGrp="1"/>
          </p:cNvSpPr>
          <p:nvPr>
            <p:ph type="body" sz="quarter" idx="179"/>
          </p:nvPr>
        </p:nvSpPr>
        <p:spPr>
          <a:xfrm>
            <a:off x="6341748" y="3363226"/>
            <a:ext cx="1962783" cy="35290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lang="fr-FR" sz="1000" b="0" i="0" kern="1200" spc="1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7" name="Espace réservé du texte 10">
            <a:extLst>
              <a:ext uri="{FF2B5EF4-FFF2-40B4-BE49-F238E27FC236}">
                <a16:creationId xmlns:a16="http://schemas.microsoft.com/office/drawing/2014/main" id="{40F37729-709E-44EC-B5BF-EC21ED592915}"/>
              </a:ext>
            </a:extLst>
          </p:cNvPr>
          <p:cNvSpPr>
            <a:spLocks noGrp="1"/>
          </p:cNvSpPr>
          <p:nvPr>
            <p:ph type="body" sz="quarter" idx="180" hasCustomPrompt="1"/>
          </p:nvPr>
        </p:nvSpPr>
        <p:spPr>
          <a:xfrm>
            <a:off x="8760080" y="3155143"/>
            <a:ext cx="1962784" cy="202052"/>
          </a:xfrm>
          <a:prstGeom prst="rect">
            <a:avLst/>
          </a:prstGeom>
        </p:spPr>
        <p:txBody>
          <a:bodyPr lIns="36000">
            <a:noAutofit/>
          </a:bodyPr>
          <a:lstStyle>
            <a:lvl1pPr marL="0" indent="0" algn="l">
              <a:lnSpc>
                <a:spcPts val="1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tabLst/>
              <a:defRPr sz="1000" b="0" i="0" cap="all" baseline="0"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0" indent="0" algn="l">
              <a:lnSpc>
                <a:spcPts val="1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tabLst/>
              <a:defRPr sz="10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lnSpc>
                <a:spcPct val="100000"/>
              </a:lnSpc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38" name="Espace réservé du texte 9">
            <a:extLst>
              <a:ext uri="{FF2B5EF4-FFF2-40B4-BE49-F238E27FC236}">
                <a16:creationId xmlns:a16="http://schemas.microsoft.com/office/drawing/2014/main" id="{2574B49E-C17E-4052-9143-FBC96C56489A}"/>
              </a:ext>
            </a:extLst>
          </p:cNvPr>
          <p:cNvSpPr>
            <a:spLocks noGrp="1"/>
          </p:cNvSpPr>
          <p:nvPr>
            <p:ph type="body" sz="quarter" idx="181"/>
          </p:nvPr>
        </p:nvSpPr>
        <p:spPr>
          <a:xfrm>
            <a:off x="8760081" y="3363226"/>
            <a:ext cx="1962783" cy="35290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lang="fr-FR" sz="1000" b="0" i="0" kern="1200" spc="1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102723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754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tableau + 2 graphiq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11C9DFE-41B9-B144-99F5-C4AFCE2AC95F}"/>
              </a:ext>
            </a:extLst>
          </p:cNvPr>
          <p:cNvSpPr/>
          <p:nvPr userDrawn="1"/>
        </p:nvSpPr>
        <p:spPr>
          <a:xfrm>
            <a:off x="590550" y="1808163"/>
            <a:ext cx="5974632" cy="3780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bject 7">
            <a:extLst>
              <a:ext uri="{FF2B5EF4-FFF2-40B4-BE49-F238E27FC236}">
                <a16:creationId xmlns:a16="http://schemas.microsoft.com/office/drawing/2014/main" id="{CFCB5185-3C9F-1141-AC80-AF9D43415CFB}"/>
              </a:ext>
            </a:extLst>
          </p:cNvPr>
          <p:cNvSpPr>
            <a:spLocks noChangeAspect="1"/>
          </p:cNvSpPr>
          <p:nvPr userDrawn="1"/>
        </p:nvSpPr>
        <p:spPr>
          <a:xfrm>
            <a:off x="11408107" y="293136"/>
            <a:ext cx="174248" cy="180000"/>
          </a:xfrm>
          <a:custGeom>
            <a:avLst/>
            <a:gdLst/>
            <a:ahLst/>
            <a:cxnLst/>
            <a:rect l="l" t="t" r="r" b="b"/>
            <a:pathLst>
              <a:path w="981075" h="1013460">
                <a:moveTo>
                  <a:pt x="548792" y="741299"/>
                </a:moveTo>
                <a:lnTo>
                  <a:pt x="545846" y="694016"/>
                </a:lnTo>
                <a:lnTo>
                  <a:pt x="537235" y="648474"/>
                </a:lnTo>
                <a:lnTo>
                  <a:pt x="523341" y="605015"/>
                </a:lnTo>
                <a:lnTo>
                  <a:pt x="504494" y="564007"/>
                </a:lnTo>
                <a:lnTo>
                  <a:pt x="481076" y="525805"/>
                </a:lnTo>
                <a:lnTo>
                  <a:pt x="453415" y="490753"/>
                </a:lnTo>
                <a:lnTo>
                  <a:pt x="421894" y="459219"/>
                </a:lnTo>
                <a:lnTo>
                  <a:pt x="386842" y="431571"/>
                </a:lnTo>
                <a:lnTo>
                  <a:pt x="348640" y="408139"/>
                </a:lnTo>
                <a:lnTo>
                  <a:pt x="307632" y="389293"/>
                </a:lnTo>
                <a:lnTo>
                  <a:pt x="264185" y="375399"/>
                </a:lnTo>
                <a:lnTo>
                  <a:pt x="218643" y="366788"/>
                </a:lnTo>
                <a:lnTo>
                  <a:pt x="171361" y="363842"/>
                </a:lnTo>
                <a:lnTo>
                  <a:pt x="125882" y="366585"/>
                </a:lnTo>
                <a:lnTo>
                  <a:pt x="82003" y="374586"/>
                </a:lnTo>
                <a:lnTo>
                  <a:pt x="40030" y="387502"/>
                </a:lnTo>
                <a:lnTo>
                  <a:pt x="292" y="405015"/>
                </a:lnTo>
                <a:lnTo>
                  <a:pt x="4381" y="462305"/>
                </a:lnTo>
                <a:lnTo>
                  <a:pt x="14389" y="517486"/>
                </a:lnTo>
                <a:lnTo>
                  <a:pt x="29692" y="570484"/>
                </a:lnTo>
                <a:lnTo>
                  <a:pt x="49695" y="621182"/>
                </a:lnTo>
                <a:lnTo>
                  <a:pt x="73774" y="669480"/>
                </a:lnTo>
                <a:lnTo>
                  <a:pt x="101307" y="715276"/>
                </a:lnTo>
                <a:lnTo>
                  <a:pt x="131711" y="758469"/>
                </a:lnTo>
                <a:lnTo>
                  <a:pt x="164350" y="798957"/>
                </a:lnTo>
                <a:lnTo>
                  <a:pt x="198628" y="836637"/>
                </a:lnTo>
                <a:lnTo>
                  <a:pt x="233921" y="871410"/>
                </a:lnTo>
                <a:lnTo>
                  <a:pt x="269608" y="903160"/>
                </a:lnTo>
                <a:lnTo>
                  <a:pt x="305104" y="931811"/>
                </a:lnTo>
                <a:lnTo>
                  <a:pt x="339788" y="957224"/>
                </a:lnTo>
                <a:lnTo>
                  <a:pt x="373037" y="979335"/>
                </a:lnTo>
                <a:lnTo>
                  <a:pt x="432790" y="1013180"/>
                </a:lnTo>
                <a:lnTo>
                  <a:pt x="466178" y="976591"/>
                </a:lnTo>
                <a:lnTo>
                  <a:pt x="494601" y="935863"/>
                </a:lnTo>
                <a:lnTo>
                  <a:pt x="517563" y="891476"/>
                </a:lnTo>
                <a:lnTo>
                  <a:pt x="534581" y="843940"/>
                </a:lnTo>
                <a:lnTo>
                  <a:pt x="545147" y="793711"/>
                </a:lnTo>
                <a:lnTo>
                  <a:pt x="548792" y="741299"/>
                </a:lnTo>
                <a:close/>
              </a:path>
              <a:path w="981075" h="1013460">
                <a:moveTo>
                  <a:pt x="936028" y="611339"/>
                </a:moveTo>
                <a:lnTo>
                  <a:pt x="926325" y="563473"/>
                </a:lnTo>
                <a:lnTo>
                  <a:pt x="913726" y="516724"/>
                </a:lnTo>
                <a:lnTo>
                  <a:pt x="898347" y="471182"/>
                </a:lnTo>
                <a:lnTo>
                  <a:pt x="880262" y="426935"/>
                </a:lnTo>
                <a:lnTo>
                  <a:pt x="859574" y="384098"/>
                </a:lnTo>
                <a:lnTo>
                  <a:pt x="836396" y="342760"/>
                </a:lnTo>
                <a:lnTo>
                  <a:pt x="810818" y="303022"/>
                </a:lnTo>
                <a:lnTo>
                  <a:pt x="782929" y="264985"/>
                </a:lnTo>
                <a:lnTo>
                  <a:pt x="752843" y="228752"/>
                </a:lnTo>
                <a:lnTo>
                  <a:pt x="720661" y="194411"/>
                </a:lnTo>
                <a:lnTo>
                  <a:pt x="686473" y="162077"/>
                </a:lnTo>
                <a:lnTo>
                  <a:pt x="650367" y="131838"/>
                </a:lnTo>
                <a:lnTo>
                  <a:pt x="612457" y="103797"/>
                </a:lnTo>
                <a:lnTo>
                  <a:pt x="572846" y="78054"/>
                </a:lnTo>
                <a:lnTo>
                  <a:pt x="531622" y="54698"/>
                </a:lnTo>
                <a:lnTo>
                  <a:pt x="488886" y="33845"/>
                </a:lnTo>
                <a:lnTo>
                  <a:pt x="444728" y="15570"/>
                </a:lnTo>
                <a:lnTo>
                  <a:pt x="399262" y="0"/>
                </a:lnTo>
                <a:lnTo>
                  <a:pt x="0" y="0"/>
                </a:lnTo>
                <a:lnTo>
                  <a:pt x="0" y="290944"/>
                </a:lnTo>
                <a:lnTo>
                  <a:pt x="40779" y="277431"/>
                </a:lnTo>
                <a:lnTo>
                  <a:pt x="83045" y="267525"/>
                </a:lnTo>
                <a:lnTo>
                  <a:pt x="126631" y="261429"/>
                </a:lnTo>
                <a:lnTo>
                  <a:pt x="171373" y="259359"/>
                </a:lnTo>
                <a:lnTo>
                  <a:pt x="220573" y="261848"/>
                </a:lnTo>
                <a:lnTo>
                  <a:pt x="268363" y="269163"/>
                </a:lnTo>
                <a:lnTo>
                  <a:pt x="314515" y="281063"/>
                </a:lnTo>
                <a:lnTo>
                  <a:pt x="358762" y="297294"/>
                </a:lnTo>
                <a:lnTo>
                  <a:pt x="400875" y="317614"/>
                </a:lnTo>
                <a:lnTo>
                  <a:pt x="440613" y="341782"/>
                </a:lnTo>
                <a:lnTo>
                  <a:pt x="477710" y="369544"/>
                </a:lnTo>
                <a:lnTo>
                  <a:pt x="511949" y="400672"/>
                </a:lnTo>
                <a:lnTo>
                  <a:pt x="543077" y="434911"/>
                </a:lnTo>
                <a:lnTo>
                  <a:pt x="570839" y="472020"/>
                </a:lnTo>
                <a:lnTo>
                  <a:pt x="595007" y="511759"/>
                </a:lnTo>
                <a:lnTo>
                  <a:pt x="615327" y="553885"/>
                </a:lnTo>
                <a:lnTo>
                  <a:pt x="631545" y="598144"/>
                </a:lnTo>
                <a:lnTo>
                  <a:pt x="643445" y="644296"/>
                </a:lnTo>
                <a:lnTo>
                  <a:pt x="650760" y="692099"/>
                </a:lnTo>
                <a:lnTo>
                  <a:pt x="653249" y="741299"/>
                </a:lnTo>
                <a:lnTo>
                  <a:pt x="650113" y="796417"/>
                </a:lnTo>
                <a:lnTo>
                  <a:pt x="640930" y="849731"/>
                </a:lnTo>
                <a:lnTo>
                  <a:pt x="626046" y="900874"/>
                </a:lnTo>
                <a:lnTo>
                  <a:pt x="605840" y="949540"/>
                </a:lnTo>
                <a:lnTo>
                  <a:pt x="580631" y="995362"/>
                </a:lnTo>
                <a:lnTo>
                  <a:pt x="615454" y="974102"/>
                </a:lnTo>
                <a:lnTo>
                  <a:pt x="652665" y="948740"/>
                </a:lnTo>
                <a:lnTo>
                  <a:pt x="691413" y="919391"/>
                </a:lnTo>
                <a:lnTo>
                  <a:pt x="730872" y="886180"/>
                </a:lnTo>
                <a:lnTo>
                  <a:pt x="770229" y="849210"/>
                </a:lnTo>
                <a:lnTo>
                  <a:pt x="808621" y="808609"/>
                </a:lnTo>
                <a:lnTo>
                  <a:pt x="838174" y="773442"/>
                </a:lnTo>
                <a:lnTo>
                  <a:pt x="866127" y="736053"/>
                </a:lnTo>
                <a:lnTo>
                  <a:pt x="892022" y="696531"/>
                </a:lnTo>
                <a:lnTo>
                  <a:pt x="915466" y="654939"/>
                </a:lnTo>
                <a:lnTo>
                  <a:pt x="936028" y="611339"/>
                </a:lnTo>
                <a:close/>
              </a:path>
              <a:path w="981075" h="1013460">
                <a:moveTo>
                  <a:pt x="981075" y="12"/>
                </a:moveTo>
                <a:lnTo>
                  <a:pt x="645198" y="12"/>
                </a:lnTo>
                <a:lnTo>
                  <a:pt x="684822" y="26962"/>
                </a:lnTo>
                <a:lnTo>
                  <a:pt x="722871" y="55968"/>
                </a:lnTo>
                <a:lnTo>
                  <a:pt x="759256" y="86956"/>
                </a:lnTo>
                <a:lnTo>
                  <a:pt x="793915" y="119849"/>
                </a:lnTo>
                <a:lnTo>
                  <a:pt x="826744" y="154546"/>
                </a:lnTo>
                <a:lnTo>
                  <a:pt x="857681" y="190982"/>
                </a:lnTo>
                <a:lnTo>
                  <a:pt x="886650" y="229082"/>
                </a:lnTo>
                <a:lnTo>
                  <a:pt x="913549" y="268744"/>
                </a:lnTo>
                <a:lnTo>
                  <a:pt x="938301" y="309905"/>
                </a:lnTo>
                <a:lnTo>
                  <a:pt x="960843" y="352475"/>
                </a:lnTo>
                <a:lnTo>
                  <a:pt x="981075" y="396392"/>
                </a:lnTo>
                <a:lnTo>
                  <a:pt x="981075" y="12"/>
                </a:lnTo>
                <a:close/>
              </a:path>
            </a:pathLst>
          </a:custGeom>
          <a:solidFill>
            <a:srgbClr val="EA43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A503E55B-7F39-5348-9A73-33E7C82EDF3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34D4FF5-5FCB-2945-841A-A3CAF61B538E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DDDF86EC-7A23-6545-9265-C31278A8D4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547" y="308526"/>
            <a:ext cx="10515600" cy="150682"/>
          </a:xfrm>
        </p:spPr>
        <p:txBody>
          <a:bodyPr/>
          <a:lstStyle/>
          <a:p>
            <a:r>
              <a:rPr lang="fr-FR"/>
              <a:t>Part </a:t>
            </a:r>
            <a:r>
              <a:rPr lang="fr-FR" err="1"/>
              <a:t>title</a:t>
            </a:r>
            <a:r>
              <a:rPr lang="fr-FR"/>
              <a:t> </a:t>
            </a:r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27B9FB54-DABE-9740-AEE2-44D2E47B2A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769" y="474597"/>
            <a:ext cx="11540978" cy="765726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buFontTx/>
              <a:buNone/>
              <a:defRPr kumimoji="0" lang="fr-FR" sz="3000" b="0" i="1" u="none" strike="noStrike" kern="0" cap="none" spc="-25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bre Baskerville" panose="02000000000000000000" pitchFamily="2" charset="0"/>
                <a:ea typeface="Baskerville" panose="02020502070401020303" pitchFamily="18" charset="0"/>
                <a:cs typeface="Libre Baskerville" panose="02000000000000000000" pitchFamily="2" charset="0"/>
              </a:defRPr>
            </a:lvl1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22" name="Espace réservé du texte 11">
            <a:extLst>
              <a:ext uri="{FF2B5EF4-FFF2-40B4-BE49-F238E27FC236}">
                <a16:creationId xmlns:a16="http://schemas.microsoft.com/office/drawing/2014/main" id="{262B4BF5-968C-0D43-BA15-A4B030CE91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8768" y="1175009"/>
            <a:ext cx="11540979" cy="5384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kumimoji="0" lang="fr-FR" sz="3000" b="0" i="0" u="none" strike="noStrike" kern="0" cap="all" spc="-5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ato-Light"/>
                <a:ea typeface="+mj-ea"/>
                <a:cs typeface="Lato-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E255684F-103C-C84F-BD5A-4EAFC5A1B08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0786" y="6118021"/>
            <a:ext cx="11212227" cy="362344"/>
          </a:xfrm>
        </p:spPr>
        <p:txBody>
          <a:bodyPr anchor="b">
            <a:normAutofit/>
          </a:bodyPr>
          <a:lstStyle>
            <a:lvl1pPr marL="0" indent="0">
              <a:buFontTx/>
              <a:buNone/>
              <a:defRPr lang="fr-FR" sz="1000" b="0" kern="1200" cap="none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>
              <a:buFontTx/>
              <a:buNone/>
              <a:defRPr lang="fr-FR" sz="800" b="0" kern="1200" baseline="0" dirty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Source :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54BF28AC-8C8D-9D48-86DD-9B79B323CFDA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 marL="12700">
              <a:spcBef>
                <a:spcPts val="75"/>
              </a:spcBef>
              <a:tabLst>
                <a:tab pos="3273425" algn="l"/>
              </a:tabLst>
            </a:pPr>
            <a:r>
              <a:rPr lang="fr-FR"/>
              <a:t>TITLE OF THE PRESENTATION</a:t>
            </a:r>
          </a:p>
        </p:txBody>
      </p:sp>
      <p:sp>
        <p:nvSpPr>
          <p:cNvPr id="5" name="Espace réservé du graphique 4">
            <a:extLst>
              <a:ext uri="{FF2B5EF4-FFF2-40B4-BE49-F238E27FC236}">
                <a16:creationId xmlns:a16="http://schemas.microsoft.com/office/drawing/2014/main" id="{CC5407B1-CC5B-AF4F-86E3-68E40E168ABA}"/>
              </a:ext>
            </a:extLst>
          </p:cNvPr>
          <p:cNvSpPr>
            <a:spLocks noGrp="1"/>
          </p:cNvSpPr>
          <p:nvPr>
            <p:ph type="chart" sz="quarter" idx="30"/>
          </p:nvPr>
        </p:nvSpPr>
        <p:spPr>
          <a:xfrm>
            <a:off x="6838545" y="1940736"/>
            <a:ext cx="4365165" cy="1736432"/>
          </a:xfrm>
        </p:spPr>
        <p:txBody>
          <a:bodyPr/>
          <a:lstStyle/>
          <a:p>
            <a:r>
              <a:rPr lang="fr-FR"/>
              <a:t>Cliquez sur l'icône pour ajouter un graphique</a:t>
            </a:r>
          </a:p>
        </p:txBody>
      </p:sp>
      <p:sp>
        <p:nvSpPr>
          <p:cNvPr id="13" name="Espace réservé du graphique 4">
            <a:extLst>
              <a:ext uri="{FF2B5EF4-FFF2-40B4-BE49-F238E27FC236}">
                <a16:creationId xmlns:a16="http://schemas.microsoft.com/office/drawing/2014/main" id="{54DD8150-0F2E-4948-8FF0-1F74F2AC2C5B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838545" y="4220024"/>
            <a:ext cx="4365165" cy="1366213"/>
          </a:xfrm>
        </p:spPr>
        <p:txBody>
          <a:bodyPr/>
          <a:lstStyle/>
          <a:p>
            <a:r>
              <a:rPr lang="fr-FR"/>
              <a:t>Cliquez sur l'icône pour ajouter un graphique</a:t>
            </a:r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7BCC83B3-D6C7-F146-A033-C3FAA521F394}"/>
              </a:ext>
            </a:extLst>
          </p:cNvPr>
          <p:cNvSpPr/>
          <p:nvPr userDrawn="1"/>
        </p:nvSpPr>
        <p:spPr>
          <a:xfrm>
            <a:off x="6838545" y="1901470"/>
            <a:ext cx="4365165" cy="1775698"/>
          </a:xfrm>
          <a:custGeom>
            <a:avLst/>
            <a:gdLst/>
            <a:ahLst/>
            <a:cxnLst/>
            <a:rect l="l" t="t" r="r" b="b"/>
            <a:pathLst>
              <a:path w="11087100" h="6325234">
                <a:moveTo>
                  <a:pt x="0" y="6324781"/>
                </a:moveTo>
                <a:lnTo>
                  <a:pt x="11086667" y="6324781"/>
                </a:lnTo>
                <a:lnTo>
                  <a:pt x="11086667" y="0"/>
                </a:lnTo>
                <a:lnTo>
                  <a:pt x="0" y="0"/>
                </a:lnTo>
                <a:lnTo>
                  <a:pt x="0" y="6324781"/>
                </a:lnTo>
                <a:close/>
              </a:path>
            </a:pathLst>
          </a:custGeom>
          <a:ln w="10952">
            <a:solidFill>
              <a:srgbClr val="B4CE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35199335-3B03-F04F-952D-C17B7859F0DB}"/>
              </a:ext>
            </a:extLst>
          </p:cNvPr>
          <p:cNvSpPr/>
          <p:nvPr userDrawn="1"/>
        </p:nvSpPr>
        <p:spPr>
          <a:xfrm>
            <a:off x="6838545" y="4220024"/>
            <a:ext cx="4365165" cy="1366213"/>
          </a:xfrm>
          <a:custGeom>
            <a:avLst/>
            <a:gdLst/>
            <a:ahLst/>
            <a:cxnLst/>
            <a:rect l="l" t="t" r="r" b="b"/>
            <a:pathLst>
              <a:path w="11087100" h="6325234">
                <a:moveTo>
                  <a:pt x="0" y="6324781"/>
                </a:moveTo>
                <a:lnTo>
                  <a:pt x="11086667" y="6324781"/>
                </a:lnTo>
                <a:lnTo>
                  <a:pt x="11086667" y="0"/>
                </a:lnTo>
                <a:lnTo>
                  <a:pt x="0" y="0"/>
                </a:lnTo>
                <a:lnTo>
                  <a:pt x="0" y="6324781"/>
                </a:lnTo>
                <a:close/>
              </a:path>
            </a:pathLst>
          </a:custGeom>
          <a:ln w="10952">
            <a:solidFill>
              <a:srgbClr val="B4CE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7C7AE883-ED6F-894C-9D38-2ABE41D8E4E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193507" y="1752729"/>
            <a:ext cx="1655240" cy="278417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300" b="0" i="0" cap="all" baseline="0"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457200" indent="0">
              <a:buFontTx/>
              <a:buNone/>
              <a:defRPr sz="1300" b="0" i="0" cap="all" baseline="0"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2pPr>
            <a:lvl3pPr marL="914400" indent="0">
              <a:buFontTx/>
              <a:buNone/>
              <a:defRPr sz="1300" b="0" i="0" cap="all" baseline="0"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3pPr>
            <a:lvl4pPr marL="1371600" indent="0">
              <a:buFontTx/>
              <a:buNone/>
              <a:defRPr sz="1300" b="0" i="0" cap="all" baseline="0"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4pPr>
            <a:lvl5pPr marL="1828800" indent="0">
              <a:buFontTx/>
              <a:buNone/>
              <a:defRPr sz="1300" b="0" i="0" cap="all" baseline="0"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5pPr>
          </a:lstStyle>
          <a:p>
            <a:pPr lvl="0"/>
            <a:r>
              <a:rPr lang="fr-FR"/>
              <a:t>Graphic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1BB56280-6A2B-D040-838D-7211B542FA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93507" y="4079229"/>
            <a:ext cx="1655240" cy="278417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300" b="0" i="0" cap="all" baseline="0"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457200" indent="0">
              <a:buFontTx/>
              <a:buNone/>
              <a:defRPr sz="1300" b="0" i="0" cap="all" baseline="0"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2pPr>
            <a:lvl3pPr marL="914400" indent="0">
              <a:buFontTx/>
              <a:buNone/>
              <a:defRPr sz="1300" b="0" i="0" cap="all" baseline="0"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3pPr>
            <a:lvl4pPr marL="1371600" indent="0">
              <a:buFontTx/>
              <a:buNone/>
              <a:defRPr sz="1300" b="0" i="0" cap="all" baseline="0"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4pPr>
            <a:lvl5pPr marL="1828800" indent="0">
              <a:buFontTx/>
              <a:buNone/>
              <a:defRPr sz="1300" b="0" i="0" cap="all" baseline="0"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5pPr>
          </a:lstStyle>
          <a:p>
            <a:pPr lvl="0"/>
            <a:r>
              <a:rPr lang="fr-FR"/>
              <a:t>Graphic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23" name="Espace réservé du texte 15">
            <a:extLst>
              <a:ext uri="{FF2B5EF4-FFF2-40B4-BE49-F238E27FC236}">
                <a16:creationId xmlns:a16="http://schemas.microsoft.com/office/drawing/2014/main" id="{AD7C39D8-0DD2-914A-BAD0-72CF828ED65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98283" y="1830839"/>
            <a:ext cx="1986794" cy="1846329"/>
          </a:xfrm>
        </p:spPr>
        <p:txBody>
          <a:bodyPr anchor="ctr"/>
          <a:lstStyle>
            <a:lvl1pPr marL="0" indent="0" algn="ctr">
              <a:lnSpc>
                <a:spcPts val="2980"/>
              </a:lnSpc>
              <a:spcBef>
                <a:spcPts val="0"/>
              </a:spcBef>
              <a:buClr>
                <a:schemeClr val="bg2"/>
              </a:buClr>
              <a:buNone/>
              <a:tabLst/>
              <a:defRPr lang="fr-FR" sz="2800" b="0" kern="1200" spc="10" dirty="0" smtClean="0">
                <a:solidFill>
                  <a:srgbClr val="55A185"/>
                </a:solidFill>
                <a:latin typeface="Lato-Light"/>
                <a:ea typeface="+mn-ea"/>
                <a:cs typeface="Lato-Light"/>
              </a:defRPr>
            </a:lvl1pPr>
            <a:lvl2pPr marL="98425" indent="0" algn="ctr">
              <a:lnSpc>
                <a:spcPts val="2980"/>
              </a:lnSpc>
              <a:spcBef>
                <a:spcPts val="0"/>
              </a:spcBef>
              <a:buClr>
                <a:schemeClr val="bg2"/>
              </a:buClr>
              <a:buNone/>
              <a:tabLst/>
              <a:defRPr lang="fr-FR" sz="1000" b="0" i="0" kern="1200" spc="10" dirty="0" smtClean="0">
                <a:solidFill>
                  <a:srgbClr val="2E5144"/>
                </a:solidFill>
                <a:latin typeface="Lato Heavy" panose="020F0502020204030203" pitchFamily="34" charset="0"/>
                <a:ea typeface="+mn-ea"/>
                <a:cs typeface="Lato Heavy" panose="020F0502020204030203" pitchFamily="34" charset="0"/>
              </a:defRPr>
            </a:lvl2pPr>
          </a:lstStyle>
          <a:p>
            <a:pPr lvl="0"/>
            <a:r>
              <a:rPr lang="fr-FR"/>
              <a:t>FIGURE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FE1149F8-0B63-BD40-907F-751832FC2405}"/>
              </a:ext>
            </a:extLst>
          </p:cNvPr>
          <p:cNvCxnSpPr>
            <a:cxnSpLocks/>
          </p:cNvCxnSpPr>
          <p:nvPr userDrawn="1"/>
        </p:nvCxnSpPr>
        <p:spPr>
          <a:xfrm>
            <a:off x="2585077" y="1830839"/>
            <a:ext cx="0" cy="37800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9A42A9A7-03E4-014C-8C0C-68F3F2603ADB}"/>
              </a:ext>
            </a:extLst>
          </p:cNvPr>
          <p:cNvCxnSpPr>
            <a:cxnSpLocks/>
          </p:cNvCxnSpPr>
          <p:nvPr userDrawn="1"/>
        </p:nvCxnSpPr>
        <p:spPr>
          <a:xfrm>
            <a:off x="4575242" y="1830839"/>
            <a:ext cx="0" cy="37800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36A05C30-F07A-384A-98FF-210B4453D07C}"/>
              </a:ext>
            </a:extLst>
          </p:cNvPr>
          <p:cNvCxnSpPr>
            <a:cxnSpLocks/>
          </p:cNvCxnSpPr>
          <p:nvPr userDrawn="1"/>
        </p:nvCxnSpPr>
        <p:spPr>
          <a:xfrm>
            <a:off x="598283" y="3744852"/>
            <a:ext cx="5966899" cy="403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space réservé du texte 15">
            <a:extLst>
              <a:ext uri="{FF2B5EF4-FFF2-40B4-BE49-F238E27FC236}">
                <a16:creationId xmlns:a16="http://schemas.microsoft.com/office/drawing/2014/main" id="{87567CD5-A18A-DC44-9BB8-7FC11D27CA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592809" y="1830839"/>
            <a:ext cx="1986795" cy="1846329"/>
          </a:xfrm>
        </p:spPr>
        <p:txBody>
          <a:bodyPr anchor="ctr"/>
          <a:lstStyle>
            <a:lvl1pPr marL="0" indent="0" algn="ctr">
              <a:lnSpc>
                <a:spcPts val="2980"/>
              </a:lnSpc>
              <a:spcBef>
                <a:spcPts val="0"/>
              </a:spcBef>
              <a:buClr>
                <a:schemeClr val="bg2"/>
              </a:buClr>
              <a:buNone/>
              <a:tabLst/>
              <a:defRPr lang="fr-FR" sz="2800" b="0" kern="1200" spc="10" dirty="0" smtClean="0">
                <a:solidFill>
                  <a:srgbClr val="55A185"/>
                </a:solidFill>
                <a:latin typeface="Lato-Light"/>
                <a:ea typeface="+mn-ea"/>
                <a:cs typeface="Lato-Light"/>
              </a:defRPr>
            </a:lvl1pPr>
            <a:lvl2pPr marL="98425" indent="0" algn="ctr">
              <a:lnSpc>
                <a:spcPts val="2980"/>
              </a:lnSpc>
              <a:spcBef>
                <a:spcPts val="0"/>
              </a:spcBef>
              <a:buClr>
                <a:schemeClr val="bg2"/>
              </a:buClr>
              <a:buNone/>
              <a:tabLst/>
              <a:defRPr lang="fr-FR" sz="1000" b="0" i="0" kern="1200" spc="10" dirty="0" smtClean="0">
                <a:solidFill>
                  <a:srgbClr val="2E5144"/>
                </a:solidFill>
                <a:latin typeface="Lato Heavy" panose="020F0502020204030203" pitchFamily="34" charset="0"/>
                <a:ea typeface="+mn-ea"/>
                <a:cs typeface="Lato Heavy" panose="020F0502020204030203" pitchFamily="34" charset="0"/>
              </a:defRPr>
            </a:lvl2pPr>
          </a:lstStyle>
          <a:p>
            <a:pPr lvl="0"/>
            <a:r>
              <a:rPr lang="fr-FR"/>
              <a:t>FIGURE</a:t>
            </a:r>
          </a:p>
        </p:txBody>
      </p:sp>
      <p:sp>
        <p:nvSpPr>
          <p:cNvPr id="35" name="Espace réservé du texte 15">
            <a:extLst>
              <a:ext uri="{FF2B5EF4-FFF2-40B4-BE49-F238E27FC236}">
                <a16:creationId xmlns:a16="http://schemas.microsoft.com/office/drawing/2014/main" id="{F8D2B865-B2B5-0F49-AA02-45BE2065585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571870" y="1830839"/>
            <a:ext cx="1947431" cy="1846329"/>
          </a:xfrm>
        </p:spPr>
        <p:txBody>
          <a:bodyPr anchor="ctr"/>
          <a:lstStyle>
            <a:lvl1pPr marL="0" indent="0" algn="ctr">
              <a:lnSpc>
                <a:spcPts val="2980"/>
              </a:lnSpc>
              <a:spcBef>
                <a:spcPts val="0"/>
              </a:spcBef>
              <a:buClr>
                <a:schemeClr val="bg2"/>
              </a:buClr>
              <a:buNone/>
              <a:tabLst/>
              <a:defRPr lang="fr-FR" sz="2800" b="0" kern="1200" spc="10" dirty="0" smtClean="0">
                <a:solidFill>
                  <a:srgbClr val="55A185"/>
                </a:solidFill>
                <a:latin typeface="Lato-Light"/>
                <a:ea typeface="+mn-ea"/>
                <a:cs typeface="Lato-Light"/>
              </a:defRPr>
            </a:lvl1pPr>
            <a:lvl2pPr marL="98425" indent="0" algn="ctr">
              <a:lnSpc>
                <a:spcPts val="2980"/>
              </a:lnSpc>
              <a:spcBef>
                <a:spcPts val="0"/>
              </a:spcBef>
              <a:buClr>
                <a:schemeClr val="bg2"/>
              </a:buClr>
              <a:buNone/>
              <a:tabLst/>
              <a:defRPr lang="fr-FR" sz="1000" b="0" i="0" kern="1200" spc="10" dirty="0" smtClean="0">
                <a:solidFill>
                  <a:srgbClr val="2E5144"/>
                </a:solidFill>
                <a:latin typeface="Lato Heavy" panose="020F0502020204030203" pitchFamily="34" charset="0"/>
                <a:ea typeface="+mn-ea"/>
                <a:cs typeface="Lato Heavy" panose="020F0502020204030203" pitchFamily="34" charset="0"/>
              </a:defRPr>
            </a:lvl2pPr>
          </a:lstStyle>
          <a:p>
            <a:pPr lvl="0"/>
            <a:r>
              <a:rPr lang="fr-FR"/>
              <a:t>FIGURE</a:t>
            </a:r>
          </a:p>
        </p:txBody>
      </p:sp>
      <p:sp>
        <p:nvSpPr>
          <p:cNvPr id="36" name="Espace réservé du texte 15">
            <a:extLst>
              <a:ext uri="{FF2B5EF4-FFF2-40B4-BE49-F238E27FC236}">
                <a16:creationId xmlns:a16="http://schemas.microsoft.com/office/drawing/2014/main" id="{36C313F3-BA46-A848-AF13-885F7DC754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90549" y="3742082"/>
            <a:ext cx="2002260" cy="1846329"/>
          </a:xfrm>
        </p:spPr>
        <p:txBody>
          <a:bodyPr anchor="ctr"/>
          <a:lstStyle>
            <a:lvl1pPr marL="0" indent="0" algn="ctr">
              <a:lnSpc>
                <a:spcPts val="2980"/>
              </a:lnSpc>
              <a:spcBef>
                <a:spcPts val="0"/>
              </a:spcBef>
              <a:buClr>
                <a:schemeClr val="bg2"/>
              </a:buClr>
              <a:buNone/>
              <a:tabLst/>
              <a:defRPr lang="fr-FR" sz="2800" b="0" kern="1200" spc="10" dirty="0" smtClean="0">
                <a:solidFill>
                  <a:srgbClr val="55A185"/>
                </a:solidFill>
                <a:latin typeface="Lato-Light"/>
                <a:ea typeface="+mn-ea"/>
                <a:cs typeface="Lato-Light"/>
              </a:defRPr>
            </a:lvl1pPr>
            <a:lvl2pPr marL="98425" indent="0" algn="ctr">
              <a:lnSpc>
                <a:spcPts val="2980"/>
              </a:lnSpc>
              <a:spcBef>
                <a:spcPts val="0"/>
              </a:spcBef>
              <a:buClr>
                <a:schemeClr val="bg2"/>
              </a:buClr>
              <a:buNone/>
              <a:tabLst/>
              <a:defRPr lang="fr-FR" sz="1000" b="0" i="0" kern="1200" spc="10" dirty="0" smtClean="0">
                <a:solidFill>
                  <a:srgbClr val="2E5144"/>
                </a:solidFill>
                <a:latin typeface="Lato Heavy" panose="020F0502020204030203" pitchFamily="34" charset="0"/>
                <a:ea typeface="+mn-ea"/>
                <a:cs typeface="Lato Heavy" panose="020F0502020204030203" pitchFamily="34" charset="0"/>
              </a:defRPr>
            </a:lvl2pPr>
          </a:lstStyle>
          <a:p>
            <a:pPr lvl="0"/>
            <a:r>
              <a:rPr lang="fr-FR"/>
              <a:t>FIGURE</a:t>
            </a:r>
          </a:p>
        </p:txBody>
      </p:sp>
      <p:sp>
        <p:nvSpPr>
          <p:cNvPr id="37" name="Espace réservé du texte 15">
            <a:extLst>
              <a:ext uri="{FF2B5EF4-FFF2-40B4-BE49-F238E27FC236}">
                <a16:creationId xmlns:a16="http://schemas.microsoft.com/office/drawing/2014/main" id="{5F1BC32F-E2A8-AE4A-8D58-27EB16C7FC6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600541" y="3742082"/>
            <a:ext cx="1986795" cy="1846329"/>
          </a:xfrm>
        </p:spPr>
        <p:txBody>
          <a:bodyPr anchor="ctr"/>
          <a:lstStyle>
            <a:lvl1pPr marL="0" indent="0" algn="ctr">
              <a:lnSpc>
                <a:spcPts val="2980"/>
              </a:lnSpc>
              <a:spcBef>
                <a:spcPts val="0"/>
              </a:spcBef>
              <a:buClr>
                <a:schemeClr val="bg2"/>
              </a:buClr>
              <a:buNone/>
              <a:tabLst/>
              <a:defRPr lang="fr-FR" sz="2800" b="0" kern="1200" spc="10" dirty="0" smtClean="0">
                <a:solidFill>
                  <a:srgbClr val="55A185"/>
                </a:solidFill>
                <a:latin typeface="Lato-Light"/>
                <a:ea typeface="+mn-ea"/>
                <a:cs typeface="Lato-Light"/>
              </a:defRPr>
            </a:lvl1pPr>
            <a:lvl2pPr marL="98425" indent="0" algn="ctr">
              <a:lnSpc>
                <a:spcPts val="2980"/>
              </a:lnSpc>
              <a:spcBef>
                <a:spcPts val="0"/>
              </a:spcBef>
              <a:buClr>
                <a:schemeClr val="bg2"/>
              </a:buClr>
              <a:buNone/>
              <a:tabLst/>
              <a:defRPr lang="fr-FR" sz="1000" b="0" i="0" kern="1200" spc="10" dirty="0" smtClean="0">
                <a:solidFill>
                  <a:srgbClr val="2E5144"/>
                </a:solidFill>
                <a:latin typeface="Lato Heavy" panose="020F0502020204030203" pitchFamily="34" charset="0"/>
                <a:ea typeface="+mn-ea"/>
                <a:cs typeface="Lato Heavy" panose="020F0502020204030203" pitchFamily="34" charset="0"/>
              </a:defRPr>
            </a:lvl2pPr>
          </a:lstStyle>
          <a:p>
            <a:pPr lvl="0"/>
            <a:r>
              <a:rPr lang="fr-FR"/>
              <a:t>FIGURE</a:t>
            </a:r>
          </a:p>
        </p:txBody>
      </p:sp>
      <p:sp>
        <p:nvSpPr>
          <p:cNvPr id="38" name="Espace réservé du texte 15">
            <a:extLst>
              <a:ext uri="{FF2B5EF4-FFF2-40B4-BE49-F238E27FC236}">
                <a16:creationId xmlns:a16="http://schemas.microsoft.com/office/drawing/2014/main" id="{77B38D1A-AA48-1A48-9051-7937F9F6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590708" y="3742082"/>
            <a:ext cx="1959236" cy="1846329"/>
          </a:xfrm>
        </p:spPr>
        <p:txBody>
          <a:bodyPr anchor="ctr"/>
          <a:lstStyle>
            <a:lvl1pPr marL="0" indent="0" algn="ctr">
              <a:lnSpc>
                <a:spcPts val="2980"/>
              </a:lnSpc>
              <a:spcBef>
                <a:spcPts val="0"/>
              </a:spcBef>
              <a:buClr>
                <a:schemeClr val="bg2"/>
              </a:buClr>
              <a:buNone/>
              <a:tabLst/>
              <a:defRPr lang="fr-FR" sz="2800" b="0" kern="1200" spc="10" dirty="0" smtClean="0">
                <a:solidFill>
                  <a:srgbClr val="55A185"/>
                </a:solidFill>
                <a:latin typeface="Lato-Light"/>
                <a:ea typeface="+mn-ea"/>
                <a:cs typeface="Lato-Light"/>
              </a:defRPr>
            </a:lvl1pPr>
            <a:lvl2pPr marL="98425" indent="0" algn="ctr">
              <a:lnSpc>
                <a:spcPts val="2980"/>
              </a:lnSpc>
              <a:spcBef>
                <a:spcPts val="0"/>
              </a:spcBef>
              <a:buClr>
                <a:schemeClr val="bg2"/>
              </a:buClr>
              <a:buNone/>
              <a:tabLst/>
              <a:defRPr lang="fr-FR" sz="1000" b="0" i="0" kern="1200" spc="10" dirty="0" smtClean="0">
                <a:solidFill>
                  <a:srgbClr val="2E5144"/>
                </a:solidFill>
                <a:latin typeface="Lato Heavy" panose="020F0502020204030203" pitchFamily="34" charset="0"/>
                <a:ea typeface="+mn-ea"/>
                <a:cs typeface="Lato Heavy" panose="020F0502020204030203" pitchFamily="34" charset="0"/>
              </a:defRPr>
            </a:lvl2pPr>
          </a:lstStyle>
          <a:p>
            <a:pPr lvl="0"/>
            <a:r>
              <a:rPr lang="fr-FR"/>
              <a:t>FIGURE</a:t>
            </a:r>
          </a:p>
        </p:txBody>
      </p:sp>
      <p:sp>
        <p:nvSpPr>
          <p:cNvPr id="27" name="Espace réservé du texte 5">
            <a:extLst>
              <a:ext uri="{FF2B5EF4-FFF2-40B4-BE49-F238E27FC236}">
                <a16:creationId xmlns:a16="http://schemas.microsoft.com/office/drawing/2014/main" id="{C2887D63-FFE7-4BAC-9217-44AF047EDBD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0786" y="5608683"/>
            <a:ext cx="11212227" cy="49712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lang="fr-FR" sz="1200" b="0" kern="1200" cap="none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>
              <a:buFontTx/>
              <a:buNone/>
              <a:defRPr lang="fr-FR" sz="800" b="0" kern="1200" baseline="0" dirty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Risks / disclaimer</a:t>
            </a:r>
          </a:p>
        </p:txBody>
      </p:sp>
      <p:sp>
        <p:nvSpPr>
          <p:cNvPr id="28" name="Espace réservé du texte 9">
            <a:extLst>
              <a:ext uri="{FF2B5EF4-FFF2-40B4-BE49-F238E27FC236}">
                <a16:creationId xmlns:a16="http://schemas.microsoft.com/office/drawing/2014/main" id="{CF67C787-EE33-4CE0-A665-7D0E3455D9F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90549" y="2990849"/>
            <a:ext cx="2002259" cy="656533"/>
          </a:xfrm>
        </p:spPr>
        <p:txBody>
          <a:bodyPr>
            <a:noAutofit/>
          </a:bodyPr>
          <a:lstStyle>
            <a:lvl1pPr marL="0" indent="0" algn="ctr">
              <a:buFont typeface="Wingdings" panose="05000000000000000000" pitchFamily="2" charset="2"/>
              <a:buNone/>
              <a:defRPr lang="fr-FR" sz="1200" b="0" i="0" kern="1200" spc="10" dirty="0" smtClean="0">
                <a:solidFill>
                  <a:schemeClr val="dk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Espace réservé du texte 9">
            <a:extLst>
              <a:ext uri="{FF2B5EF4-FFF2-40B4-BE49-F238E27FC236}">
                <a16:creationId xmlns:a16="http://schemas.microsoft.com/office/drawing/2014/main" id="{E50445FD-429A-4497-AC1E-3FC31F5A25F0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2592808" y="2990849"/>
            <a:ext cx="2002259" cy="656533"/>
          </a:xfrm>
        </p:spPr>
        <p:txBody>
          <a:bodyPr>
            <a:noAutofit/>
          </a:bodyPr>
          <a:lstStyle>
            <a:lvl1pPr marL="0" indent="0" algn="ctr">
              <a:buFont typeface="Wingdings" panose="05000000000000000000" pitchFamily="2" charset="2"/>
              <a:buNone/>
              <a:defRPr lang="fr-FR" sz="1200" b="0" i="0" kern="1200" spc="10" dirty="0" smtClean="0">
                <a:solidFill>
                  <a:schemeClr val="dk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Espace réservé du texte 9">
            <a:extLst>
              <a:ext uri="{FF2B5EF4-FFF2-40B4-BE49-F238E27FC236}">
                <a16:creationId xmlns:a16="http://schemas.microsoft.com/office/drawing/2014/main" id="{B3954958-5759-4D11-BBC7-384D1769FE7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563149" y="2990849"/>
            <a:ext cx="2002259" cy="656533"/>
          </a:xfrm>
        </p:spPr>
        <p:txBody>
          <a:bodyPr>
            <a:noAutofit/>
          </a:bodyPr>
          <a:lstStyle>
            <a:lvl1pPr marL="0" indent="0" algn="ctr">
              <a:buFont typeface="Wingdings" panose="05000000000000000000" pitchFamily="2" charset="2"/>
              <a:buNone/>
              <a:defRPr lang="fr-FR" sz="1200" b="0" i="0" kern="1200" spc="10" dirty="0" smtClean="0">
                <a:solidFill>
                  <a:schemeClr val="dk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Espace réservé du texte 9">
            <a:extLst>
              <a:ext uri="{FF2B5EF4-FFF2-40B4-BE49-F238E27FC236}">
                <a16:creationId xmlns:a16="http://schemas.microsoft.com/office/drawing/2014/main" id="{CD1CF6D6-563A-4B2B-8391-C97E551D8579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590550" y="4952150"/>
            <a:ext cx="2002259" cy="656533"/>
          </a:xfrm>
        </p:spPr>
        <p:txBody>
          <a:bodyPr>
            <a:noAutofit/>
          </a:bodyPr>
          <a:lstStyle>
            <a:lvl1pPr marL="0" indent="0" algn="ctr">
              <a:buFont typeface="Wingdings" panose="05000000000000000000" pitchFamily="2" charset="2"/>
              <a:buNone/>
              <a:defRPr lang="fr-FR" sz="1200" b="0" i="0" kern="1200" spc="10" dirty="0" smtClean="0">
                <a:solidFill>
                  <a:schemeClr val="dk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2" name="Espace réservé du texte 9">
            <a:extLst>
              <a:ext uri="{FF2B5EF4-FFF2-40B4-BE49-F238E27FC236}">
                <a16:creationId xmlns:a16="http://schemas.microsoft.com/office/drawing/2014/main" id="{4139F22D-85BD-4200-8615-337690FBB26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2592696" y="4952150"/>
            <a:ext cx="2002259" cy="656533"/>
          </a:xfrm>
        </p:spPr>
        <p:txBody>
          <a:bodyPr>
            <a:noAutofit/>
          </a:bodyPr>
          <a:lstStyle>
            <a:lvl1pPr marL="0" indent="0" algn="ctr">
              <a:buFont typeface="Wingdings" panose="05000000000000000000" pitchFamily="2" charset="2"/>
              <a:buNone/>
              <a:defRPr lang="fr-FR" sz="1200" b="0" i="0" kern="1200" spc="10" dirty="0" smtClean="0">
                <a:solidFill>
                  <a:schemeClr val="dk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9" name="Espace réservé du texte 9">
            <a:extLst>
              <a:ext uri="{FF2B5EF4-FFF2-40B4-BE49-F238E27FC236}">
                <a16:creationId xmlns:a16="http://schemas.microsoft.com/office/drawing/2014/main" id="{08CD26B8-7AAF-47C2-9DEC-7A19F08887B4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4594955" y="4952150"/>
            <a:ext cx="2002259" cy="656533"/>
          </a:xfrm>
        </p:spPr>
        <p:txBody>
          <a:bodyPr>
            <a:noAutofit/>
          </a:bodyPr>
          <a:lstStyle>
            <a:lvl1pPr marL="0" indent="0" algn="ctr">
              <a:buFont typeface="Wingdings" panose="05000000000000000000" pitchFamily="2" charset="2"/>
              <a:buNone/>
              <a:defRPr lang="fr-FR" sz="1200" b="0" i="0" kern="1200" spc="10" dirty="0" smtClean="0">
                <a:solidFill>
                  <a:schemeClr val="dk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378525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blocs + chiff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13561E4-D6CD-E046-BF99-F41AF610003B}"/>
              </a:ext>
            </a:extLst>
          </p:cNvPr>
          <p:cNvSpPr/>
          <p:nvPr userDrawn="1"/>
        </p:nvSpPr>
        <p:spPr>
          <a:xfrm>
            <a:off x="4323861" y="2113806"/>
            <a:ext cx="3553191" cy="36583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B375DC9-E944-A240-9E41-F35C35A902F6}"/>
              </a:ext>
            </a:extLst>
          </p:cNvPr>
          <p:cNvSpPr/>
          <p:nvPr userDrawn="1"/>
        </p:nvSpPr>
        <p:spPr>
          <a:xfrm>
            <a:off x="8045998" y="2113806"/>
            <a:ext cx="3553191" cy="36583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E0F9199-2A2D-FA44-997E-8AE709E507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547" y="308526"/>
            <a:ext cx="10515600" cy="150682"/>
          </a:xfrm>
        </p:spPr>
        <p:txBody>
          <a:bodyPr/>
          <a:lstStyle/>
          <a:p>
            <a:r>
              <a:rPr lang="fr-FR"/>
              <a:t>Part </a:t>
            </a:r>
            <a:r>
              <a:rPr lang="fr-FR" err="1"/>
              <a:t>title</a:t>
            </a:r>
            <a:r>
              <a:rPr lang="fr-FR"/>
              <a:t> 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0AB575C4-54D3-1D47-8E37-15E11ED09E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769" y="474597"/>
            <a:ext cx="11113586" cy="765726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buFontTx/>
              <a:buNone/>
              <a:defRPr kumimoji="0" lang="fr-FR" sz="3000" b="0" i="1" u="none" strike="noStrike" kern="0" cap="none" spc="-25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bre Baskerville" panose="02000000000000000000" pitchFamily="2" charset="0"/>
                <a:ea typeface="Baskerville" panose="02020502070401020303" pitchFamily="18" charset="0"/>
                <a:cs typeface="Libre Baskerville" panose="02000000000000000000" pitchFamily="2" charset="0"/>
              </a:defRPr>
            </a:lvl1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3B43C9DE-D74E-CC4F-8588-92FA289961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8768" y="1175008"/>
            <a:ext cx="11409288" cy="102487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FontTx/>
              <a:buNone/>
              <a:defRPr kumimoji="0" lang="fr-FR" sz="3000" b="0" i="0" u="none" strike="noStrike" kern="0" cap="all" spc="-5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ato-Light"/>
                <a:ea typeface="+mj-ea"/>
                <a:cs typeface="Lato-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33" name="object 7">
            <a:extLst>
              <a:ext uri="{FF2B5EF4-FFF2-40B4-BE49-F238E27FC236}">
                <a16:creationId xmlns:a16="http://schemas.microsoft.com/office/drawing/2014/main" id="{CFCB5185-3C9F-1141-AC80-AF9D43415CFB}"/>
              </a:ext>
            </a:extLst>
          </p:cNvPr>
          <p:cNvSpPr>
            <a:spLocks noChangeAspect="1"/>
          </p:cNvSpPr>
          <p:nvPr userDrawn="1"/>
        </p:nvSpPr>
        <p:spPr>
          <a:xfrm>
            <a:off x="11408107" y="293136"/>
            <a:ext cx="174248" cy="180000"/>
          </a:xfrm>
          <a:custGeom>
            <a:avLst/>
            <a:gdLst/>
            <a:ahLst/>
            <a:cxnLst/>
            <a:rect l="l" t="t" r="r" b="b"/>
            <a:pathLst>
              <a:path w="981075" h="1013460">
                <a:moveTo>
                  <a:pt x="548792" y="741299"/>
                </a:moveTo>
                <a:lnTo>
                  <a:pt x="545846" y="694016"/>
                </a:lnTo>
                <a:lnTo>
                  <a:pt x="537235" y="648474"/>
                </a:lnTo>
                <a:lnTo>
                  <a:pt x="523341" y="605015"/>
                </a:lnTo>
                <a:lnTo>
                  <a:pt x="504494" y="564007"/>
                </a:lnTo>
                <a:lnTo>
                  <a:pt x="481076" y="525805"/>
                </a:lnTo>
                <a:lnTo>
                  <a:pt x="453415" y="490753"/>
                </a:lnTo>
                <a:lnTo>
                  <a:pt x="421894" y="459219"/>
                </a:lnTo>
                <a:lnTo>
                  <a:pt x="386842" y="431571"/>
                </a:lnTo>
                <a:lnTo>
                  <a:pt x="348640" y="408139"/>
                </a:lnTo>
                <a:lnTo>
                  <a:pt x="307632" y="389293"/>
                </a:lnTo>
                <a:lnTo>
                  <a:pt x="264185" y="375399"/>
                </a:lnTo>
                <a:lnTo>
                  <a:pt x="218643" y="366788"/>
                </a:lnTo>
                <a:lnTo>
                  <a:pt x="171361" y="363842"/>
                </a:lnTo>
                <a:lnTo>
                  <a:pt x="125882" y="366585"/>
                </a:lnTo>
                <a:lnTo>
                  <a:pt x="82003" y="374586"/>
                </a:lnTo>
                <a:lnTo>
                  <a:pt x="40030" y="387502"/>
                </a:lnTo>
                <a:lnTo>
                  <a:pt x="292" y="405015"/>
                </a:lnTo>
                <a:lnTo>
                  <a:pt x="4381" y="462305"/>
                </a:lnTo>
                <a:lnTo>
                  <a:pt x="14389" y="517486"/>
                </a:lnTo>
                <a:lnTo>
                  <a:pt x="29692" y="570484"/>
                </a:lnTo>
                <a:lnTo>
                  <a:pt x="49695" y="621182"/>
                </a:lnTo>
                <a:lnTo>
                  <a:pt x="73774" y="669480"/>
                </a:lnTo>
                <a:lnTo>
                  <a:pt x="101307" y="715276"/>
                </a:lnTo>
                <a:lnTo>
                  <a:pt x="131711" y="758469"/>
                </a:lnTo>
                <a:lnTo>
                  <a:pt x="164350" y="798957"/>
                </a:lnTo>
                <a:lnTo>
                  <a:pt x="198628" y="836637"/>
                </a:lnTo>
                <a:lnTo>
                  <a:pt x="233921" y="871410"/>
                </a:lnTo>
                <a:lnTo>
                  <a:pt x="269608" y="903160"/>
                </a:lnTo>
                <a:lnTo>
                  <a:pt x="305104" y="931811"/>
                </a:lnTo>
                <a:lnTo>
                  <a:pt x="339788" y="957224"/>
                </a:lnTo>
                <a:lnTo>
                  <a:pt x="373037" y="979335"/>
                </a:lnTo>
                <a:lnTo>
                  <a:pt x="432790" y="1013180"/>
                </a:lnTo>
                <a:lnTo>
                  <a:pt x="466178" y="976591"/>
                </a:lnTo>
                <a:lnTo>
                  <a:pt x="494601" y="935863"/>
                </a:lnTo>
                <a:lnTo>
                  <a:pt x="517563" y="891476"/>
                </a:lnTo>
                <a:lnTo>
                  <a:pt x="534581" y="843940"/>
                </a:lnTo>
                <a:lnTo>
                  <a:pt x="545147" y="793711"/>
                </a:lnTo>
                <a:lnTo>
                  <a:pt x="548792" y="741299"/>
                </a:lnTo>
                <a:close/>
              </a:path>
              <a:path w="981075" h="1013460">
                <a:moveTo>
                  <a:pt x="936028" y="611339"/>
                </a:moveTo>
                <a:lnTo>
                  <a:pt x="926325" y="563473"/>
                </a:lnTo>
                <a:lnTo>
                  <a:pt x="913726" y="516724"/>
                </a:lnTo>
                <a:lnTo>
                  <a:pt x="898347" y="471182"/>
                </a:lnTo>
                <a:lnTo>
                  <a:pt x="880262" y="426935"/>
                </a:lnTo>
                <a:lnTo>
                  <a:pt x="859574" y="384098"/>
                </a:lnTo>
                <a:lnTo>
                  <a:pt x="836396" y="342760"/>
                </a:lnTo>
                <a:lnTo>
                  <a:pt x="810818" y="303022"/>
                </a:lnTo>
                <a:lnTo>
                  <a:pt x="782929" y="264985"/>
                </a:lnTo>
                <a:lnTo>
                  <a:pt x="752843" y="228752"/>
                </a:lnTo>
                <a:lnTo>
                  <a:pt x="720661" y="194411"/>
                </a:lnTo>
                <a:lnTo>
                  <a:pt x="686473" y="162077"/>
                </a:lnTo>
                <a:lnTo>
                  <a:pt x="650367" y="131838"/>
                </a:lnTo>
                <a:lnTo>
                  <a:pt x="612457" y="103797"/>
                </a:lnTo>
                <a:lnTo>
                  <a:pt x="572846" y="78054"/>
                </a:lnTo>
                <a:lnTo>
                  <a:pt x="531622" y="54698"/>
                </a:lnTo>
                <a:lnTo>
                  <a:pt x="488886" y="33845"/>
                </a:lnTo>
                <a:lnTo>
                  <a:pt x="444728" y="15570"/>
                </a:lnTo>
                <a:lnTo>
                  <a:pt x="399262" y="0"/>
                </a:lnTo>
                <a:lnTo>
                  <a:pt x="0" y="0"/>
                </a:lnTo>
                <a:lnTo>
                  <a:pt x="0" y="290944"/>
                </a:lnTo>
                <a:lnTo>
                  <a:pt x="40779" y="277431"/>
                </a:lnTo>
                <a:lnTo>
                  <a:pt x="83045" y="267525"/>
                </a:lnTo>
                <a:lnTo>
                  <a:pt x="126631" y="261429"/>
                </a:lnTo>
                <a:lnTo>
                  <a:pt x="171373" y="259359"/>
                </a:lnTo>
                <a:lnTo>
                  <a:pt x="220573" y="261848"/>
                </a:lnTo>
                <a:lnTo>
                  <a:pt x="268363" y="269163"/>
                </a:lnTo>
                <a:lnTo>
                  <a:pt x="314515" y="281063"/>
                </a:lnTo>
                <a:lnTo>
                  <a:pt x="358762" y="297294"/>
                </a:lnTo>
                <a:lnTo>
                  <a:pt x="400875" y="317614"/>
                </a:lnTo>
                <a:lnTo>
                  <a:pt x="440613" y="341782"/>
                </a:lnTo>
                <a:lnTo>
                  <a:pt x="477710" y="369544"/>
                </a:lnTo>
                <a:lnTo>
                  <a:pt x="511949" y="400672"/>
                </a:lnTo>
                <a:lnTo>
                  <a:pt x="543077" y="434911"/>
                </a:lnTo>
                <a:lnTo>
                  <a:pt x="570839" y="472020"/>
                </a:lnTo>
                <a:lnTo>
                  <a:pt x="595007" y="511759"/>
                </a:lnTo>
                <a:lnTo>
                  <a:pt x="615327" y="553885"/>
                </a:lnTo>
                <a:lnTo>
                  <a:pt x="631545" y="598144"/>
                </a:lnTo>
                <a:lnTo>
                  <a:pt x="643445" y="644296"/>
                </a:lnTo>
                <a:lnTo>
                  <a:pt x="650760" y="692099"/>
                </a:lnTo>
                <a:lnTo>
                  <a:pt x="653249" y="741299"/>
                </a:lnTo>
                <a:lnTo>
                  <a:pt x="650113" y="796417"/>
                </a:lnTo>
                <a:lnTo>
                  <a:pt x="640930" y="849731"/>
                </a:lnTo>
                <a:lnTo>
                  <a:pt x="626046" y="900874"/>
                </a:lnTo>
                <a:lnTo>
                  <a:pt x="605840" y="949540"/>
                </a:lnTo>
                <a:lnTo>
                  <a:pt x="580631" y="995362"/>
                </a:lnTo>
                <a:lnTo>
                  <a:pt x="615454" y="974102"/>
                </a:lnTo>
                <a:lnTo>
                  <a:pt x="652665" y="948740"/>
                </a:lnTo>
                <a:lnTo>
                  <a:pt x="691413" y="919391"/>
                </a:lnTo>
                <a:lnTo>
                  <a:pt x="730872" y="886180"/>
                </a:lnTo>
                <a:lnTo>
                  <a:pt x="770229" y="849210"/>
                </a:lnTo>
                <a:lnTo>
                  <a:pt x="808621" y="808609"/>
                </a:lnTo>
                <a:lnTo>
                  <a:pt x="838174" y="773442"/>
                </a:lnTo>
                <a:lnTo>
                  <a:pt x="866127" y="736053"/>
                </a:lnTo>
                <a:lnTo>
                  <a:pt x="892022" y="696531"/>
                </a:lnTo>
                <a:lnTo>
                  <a:pt x="915466" y="654939"/>
                </a:lnTo>
                <a:lnTo>
                  <a:pt x="936028" y="611339"/>
                </a:lnTo>
                <a:close/>
              </a:path>
              <a:path w="981075" h="1013460">
                <a:moveTo>
                  <a:pt x="981075" y="12"/>
                </a:moveTo>
                <a:lnTo>
                  <a:pt x="645198" y="12"/>
                </a:lnTo>
                <a:lnTo>
                  <a:pt x="684822" y="26962"/>
                </a:lnTo>
                <a:lnTo>
                  <a:pt x="722871" y="55968"/>
                </a:lnTo>
                <a:lnTo>
                  <a:pt x="759256" y="86956"/>
                </a:lnTo>
                <a:lnTo>
                  <a:pt x="793915" y="119849"/>
                </a:lnTo>
                <a:lnTo>
                  <a:pt x="826744" y="154546"/>
                </a:lnTo>
                <a:lnTo>
                  <a:pt x="857681" y="190982"/>
                </a:lnTo>
                <a:lnTo>
                  <a:pt x="886650" y="229082"/>
                </a:lnTo>
                <a:lnTo>
                  <a:pt x="913549" y="268744"/>
                </a:lnTo>
                <a:lnTo>
                  <a:pt x="938301" y="309905"/>
                </a:lnTo>
                <a:lnTo>
                  <a:pt x="960843" y="352475"/>
                </a:lnTo>
                <a:lnTo>
                  <a:pt x="981075" y="396392"/>
                </a:lnTo>
                <a:lnTo>
                  <a:pt x="981075" y="12"/>
                </a:lnTo>
                <a:close/>
              </a:path>
            </a:pathLst>
          </a:custGeom>
          <a:solidFill>
            <a:srgbClr val="EA43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DD363C-81E1-1D45-BF8B-AD94BD2D82A1}"/>
              </a:ext>
            </a:extLst>
          </p:cNvPr>
          <p:cNvSpPr/>
          <p:nvPr userDrawn="1"/>
        </p:nvSpPr>
        <p:spPr>
          <a:xfrm>
            <a:off x="589849" y="2113806"/>
            <a:ext cx="3553191" cy="36583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object 12">
            <a:extLst>
              <a:ext uri="{FF2B5EF4-FFF2-40B4-BE49-F238E27FC236}">
                <a16:creationId xmlns:a16="http://schemas.microsoft.com/office/drawing/2014/main" id="{15329793-4DF0-C24D-9F75-D8F8EA20FAB2}"/>
              </a:ext>
            </a:extLst>
          </p:cNvPr>
          <p:cNvSpPr/>
          <p:nvPr userDrawn="1"/>
        </p:nvSpPr>
        <p:spPr>
          <a:xfrm>
            <a:off x="735988" y="3815004"/>
            <a:ext cx="3240000" cy="0"/>
          </a:xfrm>
          <a:custGeom>
            <a:avLst/>
            <a:gdLst/>
            <a:ahLst/>
            <a:cxnLst/>
            <a:rect l="l" t="t" r="r" b="b"/>
            <a:pathLst>
              <a:path w="5360670">
                <a:moveTo>
                  <a:pt x="0" y="0"/>
                </a:moveTo>
                <a:lnTo>
                  <a:pt x="5360381" y="0"/>
                </a:lnTo>
              </a:path>
            </a:pathLst>
          </a:custGeom>
          <a:ln w="10470">
            <a:solidFill>
              <a:srgbClr val="B4CE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12">
            <a:extLst>
              <a:ext uri="{FF2B5EF4-FFF2-40B4-BE49-F238E27FC236}">
                <a16:creationId xmlns:a16="http://schemas.microsoft.com/office/drawing/2014/main" id="{AAF1CC8F-7490-1D41-AC90-92E37CA17E40}"/>
              </a:ext>
            </a:extLst>
          </p:cNvPr>
          <p:cNvSpPr/>
          <p:nvPr userDrawn="1"/>
        </p:nvSpPr>
        <p:spPr>
          <a:xfrm>
            <a:off x="4465416" y="3815004"/>
            <a:ext cx="3240000" cy="0"/>
          </a:xfrm>
          <a:custGeom>
            <a:avLst/>
            <a:gdLst/>
            <a:ahLst/>
            <a:cxnLst/>
            <a:rect l="l" t="t" r="r" b="b"/>
            <a:pathLst>
              <a:path w="5360670">
                <a:moveTo>
                  <a:pt x="0" y="0"/>
                </a:moveTo>
                <a:lnTo>
                  <a:pt x="5360381" y="0"/>
                </a:lnTo>
              </a:path>
            </a:pathLst>
          </a:custGeom>
          <a:ln w="10470">
            <a:solidFill>
              <a:srgbClr val="B4CE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2">
            <a:extLst>
              <a:ext uri="{FF2B5EF4-FFF2-40B4-BE49-F238E27FC236}">
                <a16:creationId xmlns:a16="http://schemas.microsoft.com/office/drawing/2014/main" id="{7952F83B-461D-5C49-90C0-7E9BDD52B303}"/>
              </a:ext>
            </a:extLst>
          </p:cNvPr>
          <p:cNvSpPr/>
          <p:nvPr userDrawn="1"/>
        </p:nvSpPr>
        <p:spPr>
          <a:xfrm>
            <a:off x="8202606" y="3815004"/>
            <a:ext cx="3240000" cy="0"/>
          </a:xfrm>
          <a:custGeom>
            <a:avLst/>
            <a:gdLst/>
            <a:ahLst/>
            <a:cxnLst/>
            <a:rect l="l" t="t" r="r" b="b"/>
            <a:pathLst>
              <a:path w="5360670">
                <a:moveTo>
                  <a:pt x="0" y="0"/>
                </a:moveTo>
                <a:lnTo>
                  <a:pt x="5360381" y="0"/>
                </a:lnTo>
              </a:path>
            </a:pathLst>
          </a:custGeom>
          <a:ln w="10470">
            <a:solidFill>
              <a:srgbClr val="B4CE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7783251-A7EF-D44B-9A55-D30BDF8FE05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334D4FF5-5FCB-2945-841A-A3CAF61B538E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47059083-5331-3045-8EEF-D4544E487A04}"/>
              </a:ext>
            </a:extLst>
          </p:cNvPr>
          <p:cNvCxnSpPr/>
          <p:nvPr userDrawn="1"/>
        </p:nvCxnSpPr>
        <p:spPr>
          <a:xfrm>
            <a:off x="11289307" y="6542190"/>
            <a:ext cx="1188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space réservé du texte 5">
            <a:extLst>
              <a:ext uri="{FF2B5EF4-FFF2-40B4-BE49-F238E27FC236}">
                <a16:creationId xmlns:a16="http://schemas.microsoft.com/office/drawing/2014/main" id="{4213C4D2-D8FF-B842-A32D-E6E9B370EF9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0786" y="6115239"/>
            <a:ext cx="11212227" cy="365125"/>
          </a:xfrm>
        </p:spPr>
        <p:txBody>
          <a:bodyPr anchor="b">
            <a:normAutofit/>
          </a:bodyPr>
          <a:lstStyle>
            <a:lvl1pPr marL="0" indent="0">
              <a:buFontTx/>
              <a:buNone/>
              <a:defRPr lang="fr-FR" sz="1000" b="0" kern="1200" cap="none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>
              <a:buFontTx/>
              <a:buNone/>
              <a:defRPr lang="fr-FR" sz="800" b="0" kern="1200" baseline="0" dirty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Source :</a:t>
            </a: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0A222E1E-6D35-7D43-84B2-FF81ADA8E4E2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 marL="12700">
              <a:spcBef>
                <a:spcPts val="75"/>
              </a:spcBef>
              <a:tabLst>
                <a:tab pos="3273425" algn="l"/>
              </a:tabLst>
            </a:pPr>
            <a:r>
              <a:rPr lang="fr-FR"/>
              <a:t>TITLE OF THE PRESENTATION</a:t>
            </a:r>
          </a:p>
        </p:txBody>
      </p:sp>
      <p:sp>
        <p:nvSpPr>
          <p:cNvPr id="26" name="object 12">
            <a:extLst>
              <a:ext uri="{FF2B5EF4-FFF2-40B4-BE49-F238E27FC236}">
                <a16:creationId xmlns:a16="http://schemas.microsoft.com/office/drawing/2014/main" id="{96A9E7F9-7874-BE4E-9391-39D37A31B12B}"/>
              </a:ext>
            </a:extLst>
          </p:cNvPr>
          <p:cNvSpPr/>
          <p:nvPr userDrawn="1"/>
        </p:nvSpPr>
        <p:spPr>
          <a:xfrm>
            <a:off x="735988" y="3815004"/>
            <a:ext cx="3240000" cy="0"/>
          </a:xfrm>
          <a:custGeom>
            <a:avLst/>
            <a:gdLst/>
            <a:ahLst/>
            <a:cxnLst/>
            <a:rect l="l" t="t" r="r" b="b"/>
            <a:pathLst>
              <a:path w="5360670">
                <a:moveTo>
                  <a:pt x="0" y="0"/>
                </a:moveTo>
                <a:lnTo>
                  <a:pt x="5360381" y="0"/>
                </a:lnTo>
              </a:path>
            </a:pathLst>
          </a:custGeom>
          <a:ln w="10470">
            <a:solidFill>
              <a:srgbClr val="B4CE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id="{14CB8F86-D20C-694C-91A6-61C194D51723}"/>
              </a:ext>
            </a:extLst>
          </p:cNvPr>
          <p:cNvSpPr/>
          <p:nvPr userDrawn="1"/>
        </p:nvSpPr>
        <p:spPr>
          <a:xfrm>
            <a:off x="4465416" y="3815004"/>
            <a:ext cx="3240000" cy="0"/>
          </a:xfrm>
          <a:custGeom>
            <a:avLst/>
            <a:gdLst/>
            <a:ahLst/>
            <a:cxnLst/>
            <a:rect l="l" t="t" r="r" b="b"/>
            <a:pathLst>
              <a:path w="5360670">
                <a:moveTo>
                  <a:pt x="0" y="0"/>
                </a:moveTo>
                <a:lnTo>
                  <a:pt x="5360381" y="0"/>
                </a:lnTo>
              </a:path>
            </a:pathLst>
          </a:custGeom>
          <a:ln w="10470">
            <a:solidFill>
              <a:srgbClr val="B4CE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12">
            <a:extLst>
              <a:ext uri="{FF2B5EF4-FFF2-40B4-BE49-F238E27FC236}">
                <a16:creationId xmlns:a16="http://schemas.microsoft.com/office/drawing/2014/main" id="{821CD969-8980-B24C-B9EB-8DC27506C052}"/>
              </a:ext>
            </a:extLst>
          </p:cNvPr>
          <p:cNvSpPr/>
          <p:nvPr userDrawn="1"/>
        </p:nvSpPr>
        <p:spPr>
          <a:xfrm>
            <a:off x="8202606" y="3815004"/>
            <a:ext cx="3240000" cy="0"/>
          </a:xfrm>
          <a:custGeom>
            <a:avLst/>
            <a:gdLst/>
            <a:ahLst/>
            <a:cxnLst/>
            <a:rect l="l" t="t" r="r" b="b"/>
            <a:pathLst>
              <a:path w="5360670">
                <a:moveTo>
                  <a:pt x="0" y="0"/>
                </a:moveTo>
                <a:lnTo>
                  <a:pt x="5360381" y="0"/>
                </a:lnTo>
              </a:path>
            </a:pathLst>
          </a:custGeom>
          <a:ln w="10470">
            <a:solidFill>
              <a:srgbClr val="B4CE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F4506D68-ABB6-FC46-88B6-C6B48AB5C55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89849" y="2293174"/>
            <a:ext cx="3552944" cy="1614036"/>
          </a:xfrm>
        </p:spPr>
        <p:txBody>
          <a:bodyPr/>
          <a:lstStyle>
            <a:lvl1pPr marL="0" indent="0" algn="ctr">
              <a:buClr>
                <a:schemeClr val="bg2"/>
              </a:buClr>
              <a:buNone/>
              <a:tabLst/>
              <a:defRPr sz="4400" b="0" i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182562" indent="0" algn="ctr">
              <a:buClr>
                <a:schemeClr val="bg2"/>
              </a:buClr>
              <a:buNone/>
              <a:tabLst/>
              <a:defRPr sz="1500" b="1" i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2pPr>
          </a:lstStyle>
          <a:p>
            <a:pPr lvl="0"/>
            <a:r>
              <a:rPr lang="fr-FR"/>
              <a:t>FIGURE</a:t>
            </a:r>
          </a:p>
        </p:txBody>
      </p:sp>
      <p:sp>
        <p:nvSpPr>
          <p:cNvPr id="63" name="Espace réservé du texte 10">
            <a:extLst>
              <a:ext uri="{FF2B5EF4-FFF2-40B4-BE49-F238E27FC236}">
                <a16:creationId xmlns:a16="http://schemas.microsoft.com/office/drawing/2014/main" id="{B5FB0DC8-9C2F-8248-8905-0A8A4CBF2DD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23614" y="2293174"/>
            <a:ext cx="3553191" cy="1614036"/>
          </a:xfrm>
        </p:spPr>
        <p:txBody>
          <a:bodyPr/>
          <a:lstStyle>
            <a:lvl1pPr marL="0" indent="0" algn="ctr">
              <a:buClr>
                <a:schemeClr val="bg2"/>
              </a:buClr>
              <a:buFont typeface="Arial" panose="020B0604020202020204" pitchFamily="34" charset="0"/>
              <a:buNone/>
              <a:tabLst/>
              <a:defRPr lang="fr-FR" sz="4400" b="0" i="0" kern="1200" dirty="0" smtClean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182562" indent="0" algn="ctr">
              <a:buClr>
                <a:schemeClr val="bg2"/>
              </a:buClr>
              <a:buNone/>
              <a:tabLst/>
              <a:defRPr sz="1500" b="1" i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2pPr>
          </a:lstStyle>
          <a:p>
            <a:pPr lvl="0"/>
            <a:r>
              <a:rPr lang="fr-FR"/>
              <a:t>FIGURE</a:t>
            </a:r>
          </a:p>
        </p:txBody>
      </p:sp>
      <p:sp>
        <p:nvSpPr>
          <p:cNvPr id="64" name="Espace réservé du texte 10">
            <a:extLst>
              <a:ext uri="{FF2B5EF4-FFF2-40B4-BE49-F238E27FC236}">
                <a16:creationId xmlns:a16="http://schemas.microsoft.com/office/drawing/2014/main" id="{AE6C6093-761D-514D-9D88-89E1F7D70FC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57379" y="2293174"/>
            <a:ext cx="3524976" cy="1614036"/>
          </a:xfrm>
        </p:spPr>
        <p:txBody>
          <a:bodyPr/>
          <a:lstStyle>
            <a:lvl1pPr marL="0" indent="0" algn="ctr">
              <a:buClr>
                <a:schemeClr val="bg2"/>
              </a:buClr>
              <a:buNone/>
              <a:tabLst/>
              <a:defRPr sz="4400" b="0" i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182562" indent="0" algn="ctr">
              <a:buClr>
                <a:schemeClr val="bg2"/>
              </a:buClr>
              <a:buNone/>
              <a:tabLst/>
              <a:defRPr sz="1500" b="1" i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2pPr>
          </a:lstStyle>
          <a:p>
            <a:pPr lvl="0"/>
            <a:r>
              <a:rPr lang="fr-FR"/>
              <a:t>FIGURE</a:t>
            </a:r>
          </a:p>
        </p:txBody>
      </p:sp>
      <p:sp>
        <p:nvSpPr>
          <p:cNvPr id="31" name="Espace réservé du texte 5">
            <a:extLst>
              <a:ext uri="{FF2B5EF4-FFF2-40B4-BE49-F238E27FC236}">
                <a16:creationId xmlns:a16="http://schemas.microsoft.com/office/drawing/2014/main" id="{5247E48E-737C-4E34-97A5-1C04BA7A379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0786" y="5608683"/>
            <a:ext cx="11212227" cy="49712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lang="fr-FR" sz="1200" b="0" kern="1200" cap="none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>
              <a:buFontTx/>
              <a:buNone/>
              <a:defRPr lang="fr-FR" sz="800" b="0" kern="1200" baseline="0" dirty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Risks / disclaimer</a:t>
            </a:r>
          </a:p>
        </p:txBody>
      </p:sp>
      <p:sp>
        <p:nvSpPr>
          <p:cNvPr id="27" name="Espace réservé du texte 9">
            <a:extLst>
              <a:ext uri="{FF2B5EF4-FFF2-40B4-BE49-F238E27FC236}">
                <a16:creationId xmlns:a16="http://schemas.microsoft.com/office/drawing/2014/main" id="{8B134882-957E-4E8A-953C-C92C11A56A50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735988" y="3116457"/>
            <a:ext cx="3240000" cy="656533"/>
          </a:xfrm>
        </p:spPr>
        <p:txBody>
          <a:bodyPr>
            <a:noAutofit/>
          </a:bodyPr>
          <a:lstStyle>
            <a:lvl1pPr marL="0" indent="0" algn="ctr">
              <a:buFont typeface="Wingdings" panose="05000000000000000000" pitchFamily="2" charset="2"/>
              <a:buNone/>
              <a:defRPr lang="fr-FR" sz="1500" b="0" i="0" kern="1200" spc="10" dirty="0" smtClean="0">
                <a:solidFill>
                  <a:schemeClr val="dk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4" name="Espace réservé du texte 9">
            <a:extLst>
              <a:ext uri="{FF2B5EF4-FFF2-40B4-BE49-F238E27FC236}">
                <a16:creationId xmlns:a16="http://schemas.microsoft.com/office/drawing/2014/main" id="{9B5ADD36-024E-461A-A274-4616DB21028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476000" y="3116457"/>
            <a:ext cx="3240000" cy="656533"/>
          </a:xfrm>
        </p:spPr>
        <p:txBody>
          <a:bodyPr>
            <a:noAutofit/>
          </a:bodyPr>
          <a:lstStyle>
            <a:lvl1pPr marL="0" indent="0" algn="ctr">
              <a:buFont typeface="Wingdings" panose="05000000000000000000" pitchFamily="2" charset="2"/>
              <a:buNone/>
              <a:defRPr lang="fr-FR" sz="1500" b="0" i="0" kern="1200" spc="10" dirty="0" smtClean="0">
                <a:solidFill>
                  <a:schemeClr val="dk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9" name="Espace réservé du texte 9">
            <a:extLst>
              <a:ext uri="{FF2B5EF4-FFF2-40B4-BE49-F238E27FC236}">
                <a16:creationId xmlns:a16="http://schemas.microsoft.com/office/drawing/2014/main" id="{4238F3A7-ED72-4BA1-A582-1479836F991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199867" y="3116457"/>
            <a:ext cx="3240000" cy="656533"/>
          </a:xfrm>
        </p:spPr>
        <p:txBody>
          <a:bodyPr>
            <a:noAutofit/>
          </a:bodyPr>
          <a:lstStyle>
            <a:lvl1pPr marL="0" indent="0" algn="ctr">
              <a:buFont typeface="Wingdings" panose="05000000000000000000" pitchFamily="2" charset="2"/>
              <a:buNone/>
              <a:defRPr lang="fr-FR" sz="1500" b="0" i="0" kern="1200" spc="10" dirty="0" smtClean="0">
                <a:solidFill>
                  <a:schemeClr val="dk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2" name="Espace réservé du texte 9">
            <a:extLst>
              <a:ext uri="{FF2B5EF4-FFF2-40B4-BE49-F238E27FC236}">
                <a16:creationId xmlns:a16="http://schemas.microsoft.com/office/drawing/2014/main" id="{BA2D5A3B-37F4-467C-8246-DE83CE16C6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90549" y="3999465"/>
            <a:ext cx="3552244" cy="656533"/>
          </a:xfrm>
        </p:spPr>
        <p:txBody>
          <a:bodyPr>
            <a:noAutofit/>
          </a:bodyPr>
          <a:lstStyle>
            <a:lvl1pPr marL="171450" indent="-171450" algn="l">
              <a:buFont typeface="Wingdings" panose="05000000000000000000" pitchFamily="2" charset="2"/>
              <a:buChar char="§"/>
              <a:defRPr lang="fr-FR" sz="1200" b="0" i="0" kern="1200" spc="10" dirty="0" smtClean="0">
                <a:solidFill>
                  <a:schemeClr val="dk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3" name="Espace réservé du texte 9">
            <a:extLst>
              <a:ext uri="{FF2B5EF4-FFF2-40B4-BE49-F238E27FC236}">
                <a16:creationId xmlns:a16="http://schemas.microsoft.com/office/drawing/2014/main" id="{32AE608F-B1D1-4E82-B235-438635750E6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311739" y="3999465"/>
            <a:ext cx="3552244" cy="656533"/>
          </a:xfrm>
        </p:spPr>
        <p:txBody>
          <a:bodyPr>
            <a:noAutofit/>
          </a:bodyPr>
          <a:lstStyle>
            <a:lvl1pPr marL="171450" indent="-171450" algn="l">
              <a:buFont typeface="Wingdings" panose="05000000000000000000" pitchFamily="2" charset="2"/>
              <a:buChar char="§"/>
              <a:defRPr lang="fr-FR" sz="1200" b="0" i="0" kern="1200" spc="10" dirty="0" smtClean="0">
                <a:solidFill>
                  <a:schemeClr val="dk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5" name="Espace réservé du texte 9">
            <a:extLst>
              <a:ext uri="{FF2B5EF4-FFF2-40B4-BE49-F238E27FC236}">
                <a16:creationId xmlns:a16="http://schemas.microsoft.com/office/drawing/2014/main" id="{A7FCD8C1-B5BA-43AA-B327-659E73CC383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8045998" y="3999465"/>
            <a:ext cx="3552244" cy="656533"/>
          </a:xfrm>
        </p:spPr>
        <p:txBody>
          <a:bodyPr>
            <a:noAutofit/>
          </a:bodyPr>
          <a:lstStyle>
            <a:lvl1pPr marL="171450" indent="-171450" algn="l">
              <a:buFont typeface="Wingdings" panose="05000000000000000000" pitchFamily="2" charset="2"/>
              <a:buChar char="§"/>
              <a:defRPr lang="fr-FR" sz="1200" b="0" i="0" kern="1200" spc="10" dirty="0" smtClean="0">
                <a:solidFill>
                  <a:schemeClr val="dk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575282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apositive de titre+info+ 1 nom présentate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E947ABA6-5BF5-4938-87FC-F1E7D85FF1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CC9B5AC-510B-5344-90E7-B2FEFD6BD5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3590602"/>
            <a:ext cx="12192000" cy="91549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 b="0" i="0" cap="all" baseline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Change the </a:t>
            </a:r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mask</a:t>
            </a:r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D9051B0-3FA1-2341-855A-9309A9773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2888559"/>
            <a:ext cx="12192000" cy="9154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ts val="767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fr-FR" sz="4000" b="0" i="1" u="none" strike="noStrike" kern="0" cap="none" spc="-5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bre Baskerville" panose="02000000000000000000" pitchFamily="2" charset="0"/>
                <a:ea typeface="Baskerville" panose="02020502070401020303" pitchFamily="18" charset="0"/>
                <a:cs typeface="Libre Baskerville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ctr" defTabSz="914400" rtl="0" eaLnBrk="1" fontAlgn="auto" latinLnBrk="0" hangingPunct="1">
              <a:lnSpc>
                <a:spcPts val="767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Change the </a:t>
            </a:r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mask</a:t>
            </a:r>
            <a:endParaRPr lang="fr-FR"/>
          </a:p>
        </p:txBody>
      </p:sp>
      <p:grpSp>
        <p:nvGrpSpPr>
          <p:cNvPr id="6" name="logo ODDO BHF">
            <a:extLst>
              <a:ext uri="{FF2B5EF4-FFF2-40B4-BE49-F238E27FC236}">
                <a16:creationId xmlns:a16="http://schemas.microsoft.com/office/drawing/2014/main" id="{EC93BCE0-EA1D-EE48-9D25-4FCAA121774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932915" y="1496225"/>
            <a:ext cx="2328446" cy="1152000"/>
            <a:chOff x="8116725" y="3291387"/>
            <a:chExt cx="3870960" cy="1915160"/>
          </a:xfrm>
        </p:grpSpPr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3D053AE6-CFDB-FF49-A59F-6AAFFFF9F903}"/>
                </a:ext>
              </a:extLst>
            </p:cNvPr>
            <p:cNvSpPr/>
            <p:nvPr/>
          </p:nvSpPr>
          <p:spPr>
            <a:xfrm>
              <a:off x="9559252" y="3291388"/>
              <a:ext cx="981075" cy="1013460"/>
            </a:xfrm>
            <a:custGeom>
              <a:avLst/>
              <a:gdLst/>
              <a:ahLst/>
              <a:cxnLst/>
              <a:rect l="l" t="t" r="r" b="b"/>
              <a:pathLst>
                <a:path w="981075" h="1013460">
                  <a:moveTo>
                    <a:pt x="548792" y="741299"/>
                  </a:moveTo>
                  <a:lnTo>
                    <a:pt x="545846" y="694016"/>
                  </a:lnTo>
                  <a:lnTo>
                    <a:pt x="537235" y="648474"/>
                  </a:lnTo>
                  <a:lnTo>
                    <a:pt x="523341" y="605015"/>
                  </a:lnTo>
                  <a:lnTo>
                    <a:pt x="504494" y="564007"/>
                  </a:lnTo>
                  <a:lnTo>
                    <a:pt x="481076" y="525805"/>
                  </a:lnTo>
                  <a:lnTo>
                    <a:pt x="453415" y="490753"/>
                  </a:lnTo>
                  <a:lnTo>
                    <a:pt x="421894" y="459219"/>
                  </a:lnTo>
                  <a:lnTo>
                    <a:pt x="386842" y="431571"/>
                  </a:lnTo>
                  <a:lnTo>
                    <a:pt x="348640" y="408139"/>
                  </a:lnTo>
                  <a:lnTo>
                    <a:pt x="307632" y="389293"/>
                  </a:lnTo>
                  <a:lnTo>
                    <a:pt x="264185" y="375399"/>
                  </a:lnTo>
                  <a:lnTo>
                    <a:pt x="218643" y="366788"/>
                  </a:lnTo>
                  <a:lnTo>
                    <a:pt x="171361" y="363842"/>
                  </a:lnTo>
                  <a:lnTo>
                    <a:pt x="125882" y="366585"/>
                  </a:lnTo>
                  <a:lnTo>
                    <a:pt x="82003" y="374586"/>
                  </a:lnTo>
                  <a:lnTo>
                    <a:pt x="40030" y="387502"/>
                  </a:lnTo>
                  <a:lnTo>
                    <a:pt x="292" y="405015"/>
                  </a:lnTo>
                  <a:lnTo>
                    <a:pt x="4381" y="462305"/>
                  </a:lnTo>
                  <a:lnTo>
                    <a:pt x="14389" y="517486"/>
                  </a:lnTo>
                  <a:lnTo>
                    <a:pt x="29692" y="570484"/>
                  </a:lnTo>
                  <a:lnTo>
                    <a:pt x="49695" y="621182"/>
                  </a:lnTo>
                  <a:lnTo>
                    <a:pt x="73774" y="669480"/>
                  </a:lnTo>
                  <a:lnTo>
                    <a:pt x="101307" y="715276"/>
                  </a:lnTo>
                  <a:lnTo>
                    <a:pt x="131711" y="758469"/>
                  </a:lnTo>
                  <a:lnTo>
                    <a:pt x="164350" y="798957"/>
                  </a:lnTo>
                  <a:lnTo>
                    <a:pt x="198628" y="836637"/>
                  </a:lnTo>
                  <a:lnTo>
                    <a:pt x="233921" y="871410"/>
                  </a:lnTo>
                  <a:lnTo>
                    <a:pt x="269608" y="903160"/>
                  </a:lnTo>
                  <a:lnTo>
                    <a:pt x="305104" y="931811"/>
                  </a:lnTo>
                  <a:lnTo>
                    <a:pt x="339788" y="957224"/>
                  </a:lnTo>
                  <a:lnTo>
                    <a:pt x="373037" y="979335"/>
                  </a:lnTo>
                  <a:lnTo>
                    <a:pt x="432790" y="1013180"/>
                  </a:lnTo>
                  <a:lnTo>
                    <a:pt x="466178" y="976591"/>
                  </a:lnTo>
                  <a:lnTo>
                    <a:pt x="494601" y="935863"/>
                  </a:lnTo>
                  <a:lnTo>
                    <a:pt x="517563" y="891476"/>
                  </a:lnTo>
                  <a:lnTo>
                    <a:pt x="534581" y="843940"/>
                  </a:lnTo>
                  <a:lnTo>
                    <a:pt x="545147" y="793711"/>
                  </a:lnTo>
                  <a:lnTo>
                    <a:pt x="548792" y="741299"/>
                  </a:lnTo>
                  <a:close/>
                </a:path>
                <a:path w="981075" h="1013460">
                  <a:moveTo>
                    <a:pt x="936028" y="611339"/>
                  </a:moveTo>
                  <a:lnTo>
                    <a:pt x="926325" y="563473"/>
                  </a:lnTo>
                  <a:lnTo>
                    <a:pt x="913726" y="516724"/>
                  </a:lnTo>
                  <a:lnTo>
                    <a:pt x="898347" y="471182"/>
                  </a:lnTo>
                  <a:lnTo>
                    <a:pt x="880262" y="426935"/>
                  </a:lnTo>
                  <a:lnTo>
                    <a:pt x="859574" y="384098"/>
                  </a:lnTo>
                  <a:lnTo>
                    <a:pt x="836396" y="342760"/>
                  </a:lnTo>
                  <a:lnTo>
                    <a:pt x="810818" y="303022"/>
                  </a:lnTo>
                  <a:lnTo>
                    <a:pt x="782929" y="264985"/>
                  </a:lnTo>
                  <a:lnTo>
                    <a:pt x="752843" y="228752"/>
                  </a:lnTo>
                  <a:lnTo>
                    <a:pt x="720661" y="194411"/>
                  </a:lnTo>
                  <a:lnTo>
                    <a:pt x="686473" y="162077"/>
                  </a:lnTo>
                  <a:lnTo>
                    <a:pt x="650367" y="131838"/>
                  </a:lnTo>
                  <a:lnTo>
                    <a:pt x="612457" y="103797"/>
                  </a:lnTo>
                  <a:lnTo>
                    <a:pt x="572846" y="78054"/>
                  </a:lnTo>
                  <a:lnTo>
                    <a:pt x="531622" y="54698"/>
                  </a:lnTo>
                  <a:lnTo>
                    <a:pt x="488886" y="33845"/>
                  </a:lnTo>
                  <a:lnTo>
                    <a:pt x="444728" y="15570"/>
                  </a:lnTo>
                  <a:lnTo>
                    <a:pt x="399262" y="0"/>
                  </a:lnTo>
                  <a:lnTo>
                    <a:pt x="0" y="0"/>
                  </a:lnTo>
                  <a:lnTo>
                    <a:pt x="0" y="290944"/>
                  </a:lnTo>
                  <a:lnTo>
                    <a:pt x="40779" y="277431"/>
                  </a:lnTo>
                  <a:lnTo>
                    <a:pt x="83045" y="267525"/>
                  </a:lnTo>
                  <a:lnTo>
                    <a:pt x="126631" y="261429"/>
                  </a:lnTo>
                  <a:lnTo>
                    <a:pt x="171373" y="259359"/>
                  </a:lnTo>
                  <a:lnTo>
                    <a:pt x="220573" y="261848"/>
                  </a:lnTo>
                  <a:lnTo>
                    <a:pt x="268363" y="269163"/>
                  </a:lnTo>
                  <a:lnTo>
                    <a:pt x="314515" y="281063"/>
                  </a:lnTo>
                  <a:lnTo>
                    <a:pt x="358762" y="297294"/>
                  </a:lnTo>
                  <a:lnTo>
                    <a:pt x="400875" y="317614"/>
                  </a:lnTo>
                  <a:lnTo>
                    <a:pt x="440613" y="341782"/>
                  </a:lnTo>
                  <a:lnTo>
                    <a:pt x="477710" y="369544"/>
                  </a:lnTo>
                  <a:lnTo>
                    <a:pt x="511949" y="400672"/>
                  </a:lnTo>
                  <a:lnTo>
                    <a:pt x="543077" y="434911"/>
                  </a:lnTo>
                  <a:lnTo>
                    <a:pt x="570839" y="472020"/>
                  </a:lnTo>
                  <a:lnTo>
                    <a:pt x="595007" y="511759"/>
                  </a:lnTo>
                  <a:lnTo>
                    <a:pt x="615327" y="553885"/>
                  </a:lnTo>
                  <a:lnTo>
                    <a:pt x="631545" y="598144"/>
                  </a:lnTo>
                  <a:lnTo>
                    <a:pt x="643445" y="644296"/>
                  </a:lnTo>
                  <a:lnTo>
                    <a:pt x="650760" y="692099"/>
                  </a:lnTo>
                  <a:lnTo>
                    <a:pt x="653249" y="741299"/>
                  </a:lnTo>
                  <a:lnTo>
                    <a:pt x="650113" y="796417"/>
                  </a:lnTo>
                  <a:lnTo>
                    <a:pt x="640930" y="849731"/>
                  </a:lnTo>
                  <a:lnTo>
                    <a:pt x="626046" y="900874"/>
                  </a:lnTo>
                  <a:lnTo>
                    <a:pt x="605840" y="949540"/>
                  </a:lnTo>
                  <a:lnTo>
                    <a:pt x="580631" y="995362"/>
                  </a:lnTo>
                  <a:lnTo>
                    <a:pt x="615454" y="974102"/>
                  </a:lnTo>
                  <a:lnTo>
                    <a:pt x="652665" y="948740"/>
                  </a:lnTo>
                  <a:lnTo>
                    <a:pt x="691413" y="919391"/>
                  </a:lnTo>
                  <a:lnTo>
                    <a:pt x="730872" y="886180"/>
                  </a:lnTo>
                  <a:lnTo>
                    <a:pt x="770229" y="849210"/>
                  </a:lnTo>
                  <a:lnTo>
                    <a:pt x="808621" y="808609"/>
                  </a:lnTo>
                  <a:lnTo>
                    <a:pt x="838174" y="773442"/>
                  </a:lnTo>
                  <a:lnTo>
                    <a:pt x="866127" y="736053"/>
                  </a:lnTo>
                  <a:lnTo>
                    <a:pt x="892022" y="696531"/>
                  </a:lnTo>
                  <a:lnTo>
                    <a:pt x="915466" y="654939"/>
                  </a:lnTo>
                  <a:lnTo>
                    <a:pt x="936028" y="611339"/>
                  </a:lnTo>
                  <a:close/>
                </a:path>
                <a:path w="981075" h="1013460">
                  <a:moveTo>
                    <a:pt x="981075" y="12"/>
                  </a:moveTo>
                  <a:lnTo>
                    <a:pt x="645198" y="12"/>
                  </a:lnTo>
                  <a:lnTo>
                    <a:pt x="684822" y="26962"/>
                  </a:lnTo>
                  <a:lnTo>
                    <a:pt x="722871" y="55968"/>
                  </a:lnTo>
                  <a:lnTo>
                    <a:pt x="759256" y="86956"/>
                  </a:lnTo>
                  <a:lnTo>
                    <a:pt x="793915" y="119849"/>
                  </a:lnTo>
                  <a:lnTo>
                    <a:pt x="826744" y="154546"/>
                  </a:lnTo>
                  <a:lnTo>
                    <a:pt x="857681" y="190982"/>
                  </a:lnTo>
                  <a:lnTo>
                    <a:pt x="886650" y="229082"/>
                  </a:lnTo>
                  <a:lnTo>
                    <a:pt x="913549" y="268744"/>
                  </a:lnTo>
                  <a:lnTo>
                    <a:pt x="938301" y="309905"/>
                  </a:lnTo>
                  <a:lnTo>
                    <a:pt x="960843" y="352475"/>
                  </a:lnTo>
                  <a:lnTo>
                    <a:pt x="981075" y="396392"/>
                  </a:lnTo>
                  <a:lnTo>
                    <a:pt x="981075" y="12"/>
                  </a:lnTo>
                  <a:close/>
                </a:path>
              </a:pathLst>
            </a:custGeom>
            <a:solidFill>
              <a:srgbClr val="EA43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35EE764D-A7A9-FF4E-B33B-8CAB9476D79F}"/>
                </a:ext>
              </a:extLst>
            </p:cNvPr>
            <p:cNvSpPr/>
            <p:nvPr/>
          </p:nvSpPr>
          <p:spPr>
            <a:xfrm>
              <a:off x="8116722" y="4730718"/>
              <a:ext cx="3870960" cy="475615"/>
            </a:xfrm>
            <a:custGeom>
              <a:avLst/>
              <a:gdLst/>
              <a:ahLst/>
              <a:cxnLst/>
              <a:rect l="l" t="t" r="r" b="b"/>
              <a:pathLst>
                <a:path w="3870959" h="475614">
                  <a:moveTo>
                    <a:pt x="467499" y="238887"/>
                  </a:moveTo>
                  <a:lnTo>
                    <a:pt x="462254" y="181254"/>
                  </a:lnTo>
                  <a:lnTo>
                    <a:pt x="447433" y="131953"/>
                  </a:lnTo>
                  <a:lnTo>
                    <a:pt x="424446" y="90792"/>
                  </a:lnTo>
                  <a:lnTo>
                    <a:pt x="394639" y="57569"/>
                  </a:lnTo>
                  <a:lnTo>
                    <a:pt x="386854" y="51943"/>
                  </a:lnTo>
                  <a:lnTo>
                    <a:pt x="386854" y="240182"/>
                  </a:lnTo>
                  <a:lnTo>
                    <a:pt x="383349" y="278777"/>
                  </a:lnTo>
                  <a:lnTo>
                    <a:pt x="372249" y="315810"/>
                  </a:lnTo>
                  <a:lnTo>
                    <a:pt x="352628" y="348869"/>
                  </a:lnTo>
                  <a:lnTo>
                    <a:pt x="323608" y="375488"/>
                  </a:lnTo>
                  <a:lnTo>
                    <a:pt x="284264" y="393255"/>
                  </a:lnTo>
                  <a:lnTo>
                    <a:pt x="233718" y="399719"/>
                  </a:lnTo>
                  <a:lnTo>
                    <a:pt x="175666" y="390182"/>
                  </a:lnTo>
                  <a:lnTo>
                    <a:pt x="132727" y="364731"/>
                  </a:lnTo>
                  <a:lnTo>
                    <a:pt x="103517" y="328104"/>
                  </a:lnTo>
                  <a:lnTo>
                    <a:pt x="86614" y="285000"/>
                  </a:lnTo>
                  <a:lnTo>
                    <a:pt x="80581" y="240182"/>
                  </a:lnTo>
                  <a:lnTo>
                    <a:pt x="85407" y="192532"/>
                  </a:lnTo>
                  <a:lnTo>
                    <a:pt x="99441" y="152006"/>
                  </a:lnTo>
                  <a:lnTo>
                    <a:pt x="122059" y="119291"/>
                  </a:lnTo>
                  <a:lnTo>
                    <a:pt x="152590" y="95072"/>
                  </a:lnTo>
                  <a:lnTo>
                    <a:pt x="190423" y="80035"/>
                  </a:lnTo>
                  <a:lnTo>
                    <a:pt x="234886" y="74879"/>
                  </a:lnTo>
                  <a:lnTo>
                    <a:pt x="270497" y="79209"/>
                  </a:lnTo>
                  <a:lnTo>
                    <a:pt x="337172" y="112966"/>
                  </a:lnTo>
                  <a:lnTo>
                    <a:pt x="363042" y="144233"/>
                  </a:lnTo>
                  <a:lnTo>
                    <a:pt x="380466" y="186334"/>
                  </a:lnTo>
                  <a:lnTo>
                    <a:pt x="386854" y="240182"/>
                  </a:lnTo>
                  <a:lnTo>
                    <a:pt x="386854" y="51943"/>
                  </a:lnTo>
                  <a:lnTo>
                    <a:pt x="359410" y="32080"/>
                  </a:lnTo>
                  <a:lnTo>
                    <a:pt x="320141" y="14122"/>
                  </a:lnTo>
                  <a:lnTo>
                    <a:pt x="278206" y="3492"/>
                  </a:lnTo>
                  <a:lnTo>
                    <a:pt x="234988" y="0"/>
                  </a:lnTo>
                  <a:lnTo>
                    <a:pt x="185788" y="4597"/>
                  </a:lnTo>
                  <a:lnTo>
                    <a:pt x="140817" y="17907"/>
                  </a:lnTo>
                  <a:lnTo>
                    <a:pt x="100787" y="39192"/>
                  </a:lnTo>
                  <a:lnTo>
                    <a:pt x="66408" y="67716"/>
                  </a:lnTo>
                  <a:lnTo>
                    <a:pt x="38417" y="102755"/>
                  </a:lnTo>
                  <a:lnTo>
                    <a:pt x="17526" y="143560"/>
                  </a:lnTo>
                  <a:lnTo>
                    <a:pt x="4457" y="189407"/>
                  </a:lnTo>
                  <a:lnTo>
                    <a:pt x="12" y="238887"/>
                  </a:lnTo>
                  <a:lnTo>
                    <a:pt x="0" y="240182"/>
                  </a:lnTo>
                  <a:lnTo>
                    <a:pt x="3365" y="283362"/>
                  </a:lnTo>
                  <a:lnTo>
                    <a:pt x="13766" y="325869"/>
                  </a:lnTo>
                  <a:lnTo>
                    <a:pt x="31330" y="365671"/>
                  </a:lnTo>
                  <a:lnTo>
                    <a:pt x="56273" y="401383"/>
                  </a:lnTo>
                  <a:lnTo>
                    <a:pt x="88785" y="431596"/>
                  </a:lnTo>
                  <a:lnTo>
                    <a:pt x="129070" y="454914"/>
                  </a:lnTo>
                  <a:lnTo>
                    <a:pt x="177317" y="469925"/>
                  </a:lnTo>
                  <a:lnTo>
                    <a:pt x="233718" y="475246"/>
                  </a:lnTo>
                  <a:lnTo>
                    <a:pt x="290131" y="469912"/>
                  </a:lnTo>
                  <a:lnTo>
                    <a:pt x="338378" y="454850"/>
                  </a:lnTo>
                  <a:lnTo>
                    <a:pt x="378650" y="431482"/>
                  </a:lnTo>
                  <a:lnTo>
                    <a:pt x="411162" y="401180"/>
                  </a:lnTo>
                  <a:lnTo>
                    <a:pt x="436105" y="365366"/>
                  </a:lnTo>
                  <a:lnTo>
                    <a:pt x="453669" y="325450"/>
                  </a:lnTo>
                  <a:lnTo>
                    <a:pt x="464070" y="282829"/>
                  </a:lnTo>
                  <a:lnTo>
                    <a:pt x="467499" y="238887"/>
                  </a:lnTo>
                  <a:close/>
                </a:path>
                <a:path w="3870959" h="475614">
                  <a:moveTo>
                    <a:pt x="1016317" y="233070"/>
                  </a:moveTo>
                  <a:lnTo>
                    <a:pt x="1012304" y="191287"/>
                  </a:lnTo>
                  <a:lnTo>
                    <a:pt x="1001572" y="150749"/>
                  </a:lnTo>
                  <a:lnTo>
                    <a:pt x="983970" y="112788"/>
                  </a:lnTo>
                  <a:lnTo>
                    <a:pt x="964869" y="86398"/>
                  </a:lnTo>
                  <a:lnTo>
                    <a:pt x="959332" y="78740"/>
                  </a:lnTo>
                  <a:lnTo>
                    <a:pt x="935697" y="57378"/>
                  </a:lnTo>
                  <a:lnTo>
                    <a:pt x="935697" y="232625"/>
                  </a:lnTo>
                  <a:lnTo>
                    <a:pt x="933589" y="265239"/>
                  </a:lnTo>
                  <a:lnTo>
                    <a:pt x="912876" y="322961"/>
                  </a:lnTo>
                  <a:lnTo>
                    <a:pt x="873315" y="363893"/>
                  </a:lnTo>
                  <a:lnTo>
                    <a:pt x="819238" y="384340"/>
                  </a:lnTo>
                  <a:lnTo>
                    <a:pt x="787019" y="386918"/>
                  </a:lnTo>
                  <a:lnTo>
                    <a:pt x="693369" y="386918"/>
                  </a:lnTo>
                  <a:lnTo>
                    <a:pt x="693369" y="86398"/>
                  </a:lnTo>
                  <a:lnTo>
                    <a:pt x="787019" y="86398"/>
                  </a:lnTo>
                  <a:lnTo>
                    <a:pt x="827887" y="91249"/>
                  </a:lnTo>
                  <a:lnTo>
                    <a:pt x="867435" y="106781"/>
                  </a:lnTo>
                  <a:lnTo>
                    <a:pt x="901407" y="134531"/>
                  </a:lnTo>
                  <a:lnTo>
                    <a:pt x="925576" y="175971"/>
                  </a:lnTo>
                  <a:lnTo>
                    <a:pt x="935697" y="232625"/>
                  </a:lnTo>
                  <a:lnTo>
                    <a:pt x="935697" y="57378"/>
                  </a:lnTo>
                  <a:lnTo>
                    <a:pt x="927481" y="49936"/>
                  </a:lnTo>
                  <a:lnTo>
                    <a:pt x="888263" y="27698"/>
                  </a:lnTo>
                  <a:lnTo>
                    <a:pt x="841489" y="13385"/>
                  </a:lnTo>
                  <a:lnTo>
                    <a:pt x="787019" y="8318"/>
                  </a:lnTo>
                  <a:lnTo>
                    <a:pt x="612736" y="8318"/>
                  </a:lnTo>
                  <a:lnTo>
                    <a:pt x="612736" y="465645"/>
                  </a:lnTo>
                  <a:lnTo>
                    <a:pt x="787019" y="465645"/>
                  </a:lnTo>
                  <a:lnTo>
                    <a:pt x="836142" y="461594"/>
                  </a:lnTo>
                  <a:lnTo>
                    <a:pt x="880656" y="449567"/>
                  </a:lnTo>
                  <a:lnTo>
                    <a:pt x="919975" y="429806"/>
                  </a:lnTo>
                  <a:lnTo>
                    <a:pt x="953516" y="402526"/>
                  </a:lnTo>
                  <a:lnTo>
                    <a:pt x="965746" y="386918"/>
                  </a:lnTo>
                  <a:lnTo>
                    <a:pt x="980795" y="367715"/>
                  </a:lnTo>
                  <a:lnTo>
                    <a:pt x="1000721" y="326872"/>
                  </a:lnTo>
                  <a:lnTo>
                    <a:pt x="1012748" y="281495"/>
                  </a:lnTo>
                  <a:lnTo>
                    <a:pt x="1016317" y="233070"/>
                  </a:lnTo>
                  <a:close/>
                </a:path>
                <a:path w="3870959" h="475614">
                  <a:moveTo>
                    <a:pt x="1565770" y="233070"/>
                  </a:moveTo>
                  <a:lnTo>
                    <a:pt x="1561757" y="191287"/>
                  </a:lnTo>
                  <a:lnTo>
                    <a:pt x="1551038" y="150761"/>
                  </a:lnTo>
                  <a:lnTo>
                    <a:pt x="1533436" y="112801"/>
                  </a:lnTo>
                  <a:lnTo>
                    <a:pt x="1508798" y="78740"/>
                  </a:lnTo>
                  <a:lnTo>
                    <a:pt x="1485150" y="57353"/>
                  </a:lnTo>
                  <a:lnTo>
                    <a:pt x="1485150" y="232625"/>
                  </a:lnTo>
                  <a:lnTo>
                    <a:pt x="1483042" y="265239"/>
                  </a:lnTo>
                  <a:lnTo>
                    <a:pt x="1462341" y="322961"/>
                  </a:lnTo>
                  <a:lnTo>
                    <a:pt x="1422806" y="363893"/>
                  </a:lnTo>
                  <a:lnTo>
                    <a:pt x="1368717" y="384352"/>
                  </a:lnTo>
                  <a:lnTo>
                    <a:pt x="1336484" y="386918"/>
                  </a:lnTo>
                  <a:lnTo>
                    <a:pt x="1242847" y="386918"/>
                  </a:lnTo>
                  <a:lnTo>
                    <a:pt x="1242847" y="86398"/>
                  </a:lnTo>
                  <a:lnTo>
                    <a:pt x="1336484" y="86398"/>
                  </a:lnTo>
                  <a:lnTo>
                    <a:pt x="1377353" y="91249"/>
                  </a:lnTo>
                  <a:lnTo>
                    <a:pt x="1416900" y="106781"/>
                  </a:lnTo>
                  <a:lnTo>
                    <a:pt x="1450886" y="134531"/>
                  </a:lnTo>
                  <a:lnTo>
                    <a:pt x="1475054" y="175971"/>
                  </a:lnTo>
                  <a:lnTo>
                    <a:pt x="1485150" y="232625"/>
                  </a:lnTo>
                  <a:lnTo>
                    <a:pt x="1485150" y="57353"/>
                  </a:lnTo>
                  <a:lnTo>
                    <a:pt x="1476959" y="49936"/>
                  </a:lnTo>
                  <a:lnTo>
                    <a:pt x="1437741" y="27711"/>
                  </a:lnTo>
                  <a:lnTo>
                    <a:pt x="1390967" y="13385"/>
                  </a:lnTo>
                  <a:lnTo>
                    <a:pt x="1336484" y="8318"/>
                  </a:lnTo>
                  <a:lnTo>
                    <a:pt x="1162189" y="8318"/>
                  </a:lnTo>
                  <a:lnTo>
                    <a:pt x="1162189" y="465632"/>
                  </a:lnTo>
                  <a:lnTo>
                    <a:pt x="1336484" y="465632"/>
                  </a:lnTo>
                  <a:lnTo>
                    <a:pt x="1385620" y="461581"/>
                  </a:lnTo>
                  <a:lnTo>
                    <a:pt x="1430134" y="449567"/>
                  </a:lnTo>
                  <a:lnTo>
                    <a:pt x="1469453" y="429806"/>
                  </a:lnTo>
                  <a:lnTo>
                    <a:pt x="1502968" y="402526"/>
                  </a:lnTo>
                  <a:lnTo>
                    <a:pt x="1515198" y="386918"/>
                  </a:lnTo>
                  <a:lnTo>
                    <a:pt x="1530261" y="367703"/>
                  </a:lnTo>
                  <a:lnTo>
                    <a:pt x="1550187" y="326859"/>
                  </a:lnTo>
                  <a:lnTo>
                    <a:pt x="1562214" y="281495"/>
                  </a:lnTo>
                  <a:lnTo>
                    <a:pt x="1565770" y="233070"/>
                  </a:lnTo>
                  <a:close/>
                </a:path>
                <a:path w="3870959" h="475614">
                  <a:moveTo>
                    <a:pt x="2151735" y="238887"/>
                  </a:moveTo>
                  <a:lnTo>
                    <a:pt x="2146490" y="181254"/>
                  </a:lnTo>
                  <a:lnTo>
                    <a:pt x="2131682" y="131953"/>
                  </a:lnTo>
                  <a:lnTo>
                    <a:pt x="2108682" y="90792"/>
                  </a:lnTo>
                  <a:lnTo>
                    <a:pt x="2078875" y="57569"/>
                  </a:lnTo>
                  <a:lnTo>
                    <a:pt x="2071077" y="51930"/>
                  </a:lnTo>
                  <a:lnTo>
                    <a:pt x="2071077" y="240182"/>
                  </a:lnTo>
                  <a:lnTo>
                    <a:pt x="2067572" y="278777"/>
                  </a:lnTo>
                  <a:lnTo>
                    <a:pt x="2056472" y="315810"/>
                  </a:lnTo>
                  <a:lnTo>
                    <a:pt x="2036851" y="348869"/>
                  </a:lnTo>
                  <a:lnTo>
                    <a:pt x="2007831" y="375488"/>
                  </a:lnTo>
                  <a:lnTo>
                    <a:pt x="1968500" y="393255"/>
                  </a:lnTo>
                  <a:lnTo>
                    <a:pt x="1917954" y="399719"/>
                  </a:lnTo>
                  <a:lnTo>
                    <a:pt x="1859889" y="390182"/>
                  </a:lnTo>
                  <a:lnTo>
                    <a:pt x="1816963" y="364731"/>
                  </a:lnTo>
                  <a:lnTo>
                    <a:pt x="1787753" y="328104"/>
                  </a:lnTo>
                  <a:lnTo>
                    <a:pt x="1770849" y="285000"/>
                  </a:lnTo>
                  <a:lnTo>
                    <a:pt x="1764817" y="240182"/>
                  </a:lnTo>
                  <a:lnTo>
                    <a:pt x="1769643" y="192532"/>
                  </a:lnTo>
                  <a:lnTo>
                    <a:pt x="1783689" y="152006"/>
                  </a:lnTo>
                  <a:lnTo>
                    <a:pt x="1806295" y="119291"/>
                  </a:lnTo>
                  <a:lnTo>
                    <a:pt x="1836839" y="95072"/>
                  </a:lnTo>
                  <a:lnTo>
                    <a:pt x="1874672" y="80035"/>
                  </a:lnTo>
                  <a:lnTo>
                    <a:pt x="1919147" y="74879"/>
                  </a:lnTo>
                  <a:lnTo>
                    <a:pt x="1954733" y="79209"/>
                  </a:lnTo>
                  <a:lnTo>
                    <a:pt x="2021395" y="112966"/>
                  </a:lnTo>
                  <a:lnTo>
                    <a:pt x="2047265" y="144233"/>
                  </a:lnTo>
                  <a:lnTo>
                    <a:pt x="2064689" y="186334"/>
                  </a:lnTo>
                  <a:lnTo>
                    <a:pt x="2071077" y="240182"/>
                  </a:lnTo>
                  <a:lnTo>
                    <a:pt x="2071077" y="51930"/>
                  </a:lnTo>
                  <a:lnTo>
                    <a:pt x="2043645" y="32080"/>
                  </a:lnTo>
                  <a:lnTo>
                    <a:pt x="2004377" y="14122"/>
                  </a:lnTo>
                  <a:lnTo>
                    <a:pt x="1962442" y="3492"/>
                  </a:lnTo>
                  <a:lnTo>
                    <a:pt x="1919224" y="0"/>
                  </a:lnTo>
                  <a:lnTo>
                    <a:pt x="1870024" y="4597"/>
                  </a:lnTo>
                  <a:lnTo>
                    <a:pt x="1825040" y="17907"/>
                  </a:lnTo>
                  <a:lnTo>
                    <a:pt x="1784997" y="39192"/>
                  </a:lnTo>
                  <a:lnTo>
                    <a:pt x="1750631" y="67716"/>
                  </a:lnTo>
                  <a:lnTo>
                    <a:pt x="1722640" y="102755"/>
                  </a:lnTo>
                  <a:lnTo>
                    <a:pt x="1701761" y="143560"/>
                  </a:lnTo>
                  <a:lnTo>
                    <a:pt x="1688693" y="189407"/>
                  </a:lnTo>
                  <a:lnTo>
                    <a:pt x="1684248" y="238887"/>
                  </a:lnTo>
                  <a:lnTo>
                    <a:pt x="1684235" y="240182"/>
                  </a:lnTo>
                  <a:lnTo>
                    <a:pt x="1687601" y="283362"/>
                  </a:lnTo>
                  <a:lnTo>
                    <a:pt x="1698002" y="325869"/>
                  </a:lnTo>
                  <a:lnTo>
                    <a:pt x="1715579" y="365671"/>
                  </a:lnTo>
                  <a:lnTo>
                    <a:pt x="1740522" y="401383"/>
                  </a:lnTo>
                  <a:lnTo>
                    <a:pt x="1773021" y="431596"/>
                  </a:lnTo>
                  <a:lnTo>
                    <a:pt x="1813306" y="454914"/>
                  </a:lnTo>
                  <a:lnTo>
                    <a:pt x="1861553" y="469925"/>
                  </a:lnTo>
                  <a:lnTo>
                    <a:pt x="1917954" y="475246"/>
                  </a:lnTo>
                  <a:lnTo>
                    <a:pt x="1974367" y="469912"/>
                  </a:lnTo>
                  <a:lnTo>
                    <a:pt x="2022614" y="454850"/>
                  </a:lnTo>
                  <a:lnTo>
                    <a:pt x="2062886" y="431482"/>
                  </a:lnTo>
                  <a:lnTo>
                    <a:pt x="2095398" y="401180"/>
                  </a:lnTo>
                  <a:lnTo>
                    <a:pt x="2120341" y="365366"/>
                  </a:lnTo>
                  <a:lnTo>
                    <a:pt x="2137918" y="325450"/>
                  </a:lnTo>
                  <a:lnTo>
                    <a:pt x="2148306" y="282829"/>
                  </a:lnTo>
                  <a:lnTo>
                    <a:pt x="2151735" y="238887"/>
                  </a:lnTo>
                  <a:close/>
                </a:path>
                <a:path w="3870959" h="475614">
                  <a:moveTo>
                    <a:pt x="2836341" y="332905"/>
                  </a:moveTo>
                  <a:lnTo>
                    <a:pt x="2832646" y="306730"/>
                  </a:lnTo>
                  <a:lnTo>
                    <a:pt x="2820822" y="277368"/>
                  </a:lnTo>
                  <a:lnTo>
                    <a:pt x="2813177" y="267398"/>
                  </a:lnTo>
                  <a:lnTo>
                    <a:pt x="2799753" y="249885"/>
                  </a:lnTo>
                  <a:lnTo>
                    <a:pt x="2768320" y="229336"/>
                  </a:lnTo>
                  <a:lnTo>
                    <a:pt x="2791485" y="213474"/>
                  </a:lnTo>
                  <a:lnTo>
                    <a:pt x="2807906" y="193789"/>
                  </a:lnTo>
                  <a:lnTo>
                    <a:pt x="2808401" y="193192"/>
                  </a:lnTo>
                  <a:lnTo>
                    <a:pt x="2818765" y="168910"/>
                  </a:lnTo>
                  <a:lnTo>
                    <a:pt x="2822283" y="141058"/>
                  </a:lnTo>
                  <a:lnTo>
                    <a:pt x="2815386" y="95338"/>
                  </a:lnTo>
                  <a:lnTo>
                    <a:pt x="2808452" y="82562"/>
                  </a:lnTo>
                  <a:lnTo>
                    <a:pt x="2795333" y="58432"/>
                  </a:lnTo>
                  <a:lnTo>
                    <a:pt x="2763012" y="31102"/>
                  </a:lnTo>
                  <a:lnTo>
                    <a:pt x="2755061" y="28016"/>
                  </a:lnTo>
                  <a:lnTo>
                    <a:pt x="2755061" y="332282"/>
                  </a:lnTo>
                  <a:lnTo>
                    <a:pt x="2743136" y="364185"/>
                  </a:lnTo>
                  <a:lnTo>
                    <a:pt x="2715793" y="381304"/>
                  </a:lnTo>
                  <a:lnTo>
                    <a:pt x="2685618" y="388200"/>
                  </a:lnTo>
                  <a:lnTo>
                    <a:pt x="2665260" y="389483"/>
                  </a:lnTo>
                  <a:lnTo>
                    <a:pt x="2535783" y="389483"/>
                  </a:lnTo>
                  <a:lnTo>
                    <a:pt x="2535783" y="267398"/>
                  </a:lnTo>
                  <a:lnTo>
                    <a:pt x="2665907" y="267398"/>
                  </a:lnTo>
                  <a:lnTo>
                    <a:pt x="2694381" y="270878"/>
                  </a:lnTo>
                  <a:lnTo>
                    <a:pt x="2723413" y="282105"/>
                  </a:lnTo>
                  <a:lnTo>
                    <a:pt x="2745981" y="302196"/>
                  </a:lnTo>
                  <a:lnTo>
                    <a:pt x="2755061" y="332282"/>
                  </a:lnTo>
                  <a:lnTo>
                    <a:pt x="2755061" y="28016"/>
                  </a:lnTo>
                  <a:lnTo>
                    <a:pt x="2741638" y="22809"/>
                  </a:lnTo>
                  <a:lnTo>
                    <a:pt x="2741638" y="142328"/>
                  </a:lnTo>
                  <a:lnTo>
                    <a:pt x="2734665" y="168313"/>
                  </a:lnTo>
                  <a:lnTo>
                    <a:pt x="2716733" y="184010"/>
                  </a:lnTo>
                  <a:lnTo>
                    <a:pt x="2692311" y="191719"/>
                  </a:lnTo>
                  <a:lnTo>
                    <a:pt x="2665907" y="193789"/>
                  </a:lnTo>
                  <a:lnTo>
                    <a:pt x="2535783" y="193789"/>
                  </a:lnTo>
                  <a:lnTo>
                    <a:pt x="2535783" y="82562"/>
                  </a:lnTo>
                  <a:lnTo>
                    <a:pt x="2665260" y="82562"/>
                  </a:lnTo>
                  <a:lnTo>
                    <a:pt x="2698356" y="87718"/>
                  </a:lnTo>
                  <a:lnTo>
                    <a:pt x="2722257" y="101307"/>
                  </a:lnTo>
                  <a:lnTo>
                    <a:pt x="2736761" y="120459"/>
                  </a:lnTo>
                  <a:lnTo>
                    <a:pt x="2741638" y="142328"/>
                  </a:lnTo>
                  <a:lnTo>
                    <a:pt x="2741638" y="22809"/>
                  </a:lnTo>
                  <a:lnTo>
                    <a:pt x="2719349" y="14147"/>
                  </a:lnTo>
                  <a:lnTo>
                    <a:pt x="2665260" y="8318"/>
                  </a:lnTo>
                  <a:lnTo>
                    <a:pt x="2455138" y="8318"/>
                  </a:lnTo>
                  <a:lnTo>
                    <a:pt x="2455138" y="465632"/>
                  </a:lnTo>
                  <a:lnTo>
                    <a:pt x="2665260" y="465632"/>
                  </a:lnTo>
                  <a:lnTo>
                    <a:pt x="2726029" y="460171"/>
                  </a:lnTo>
                  <a:lnTo>
                    <a:pt x="2773832" y="443928"/>
                  </a:lnTo>
                  <a:lnTo>
                    <a:pt x="2808363" y="417144"/>
                  </a:lnTo>
                  <a:lnTo>
                    <a:pt x="2823972" y="389483"/>
                  </a:lnTo>
                  <a:lnTo>
                    <a:pt x="2829293" y="380060"/>
                  </a:lnTo>
                  <a:lnTo>
                    <a:pt x="2836341" y="332905"/>
                  </a:lnTo>
                  <a:close/>
                </a:path>
                <a:path w="3870959" h="475614">
                  <a:moveTo>
                    <a:pt x="3371748" y="7785"/>
                  </a:moveTo>
                  <a:lnTo>
                    <a:pt x="3291116" y="7785"/>
                  </a:lnTo>
                  <a:lnTo>
                    <a:pt x="3291116" y="203365"/>
                  </a:lnTo>
                  <a:lnTo>
                    <a:pt x="3064129" y="203365"/>
                  </a:lnTo>
                  <a:lnTo>
                    <a:pt x="3064129" y="7785"/>
                  </a:lnTo>
                  <a:lnTo>
                    <a:pt x="2982861" y="7785"/>
                  </a:lnTo>
                  <a:lnTo>
                    <a:pt x="2982861" y="203365"/>
                  </a:lnTo>
                  <a:lnTo>
                    <a:pt x="2982861" y="279565"/>
                  </a:lnTo>
                  <a:lnTo>
                    <a:pt x="2982861" y="466255"/>
                  </a:lnTo>
                  <a:lnTo>
                    <a:pt x="3064129" y="466255"/>
                  </a:lnTo>
                  <a:lnTo>
                    <a:pt x="3064129" y="279565"/>
                  </a:lnTo>
                  <a:lnTo>
                    <a:pt x="3291116" y="279565"/>
                  </a:lnTo>
                  <a:lnTo>
                    <a:pt x="3291116" y="466255"/>
                  </a:lnTo>
                  <a:lnTo>
                    <a:pt x="3371748" y="466255"/>
                  </a:lnTo>
                  <a:lnTo>
                    <a:pt x="3371748" y="279565"/>
                  </a:lnTo>
                  <a:lnTo>
                    <a:pt x="3371748" y="203365"/>
                  </a:lnTo>
                  <a:lnTo>
                    <a:pt x="3371748" y="7785"/>
                  </a:lnTo>
                  <a:close/>
                </a:path>
                <a:path w="3870959" h="475614">
                  <a:moveTo>
                    <a:pt x="3870693" y="8953"/>
                  </a:moveTo>
                  <a:lnTo>
                    <a:pt x="3544481" y="8953"/>
                  </a:lnTo>
                  <a:lnTo>
                    <a:pt x="3544481" y="87693"/>
                  </a:lnTo>
                  <a:lnTo>
                    <a:pt x="3544481" y="214693"/>
                  </a:lnTo>
                  <a:lnTo>
                    <a:pt x="3544481" y="290893"/>
                  </a:lnTo>
                  <a:lnTo>
                    <a:pt x="3544481" y="466153"/>
                  </a:lnTo>
                  <a:lnTo>
                    <a:pt x="3625773" y="466153"/>
                  </a:lnTo>
                  <a:lnTo>
                    <a:pt x="3625773" y="290893"/>
                  </a:lnTo>
                  <a:lnTo>
                    <a:pt x="3858552" y="290893"/>
                  </a:lnTo>
                  <a:lnTo>
                    <a:pt x="3858552" y="214693"/>
                  </a:lnTo>
                  <a:lnTo>
                    <a:pt x="3625773" y="214693"/>
                  </a:lnTo>
                  <a:lnTo>
                    <a:pt x="3625773" y="87693"/>
                  </a:lnTo>
                  <a:lnTo>
                    <a:pt x="3870693" y="87693"/>
                  </a:lnTo>
                  <a:lnTo>
                    <a:pt x="3870693" y="89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Espace réservé du texte 12">
            <a:extLst>
              <a:ext uri="{FF2B5EF4-FFF2-40B4-BE49-F238E27FC236}">
                <a16:creationId xmlns:a16="http://schemas.microsoft.com/office/drawing/2014/main" id="{6CF8409C-797B-FC43-BC67-873CF1931F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" y="6261652"/>
            <a:ext cx="12192000" cy="596348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kumimoji="0" lang="fr-FR" sz="1000" b="0" i="0" u="none" strike="noStrike" kern="1200" cap="all" spc="95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fr-FR"/>
              <a:t>Document date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B805DE0F-8F77-6F4B-9C40-40C3E3C08E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4488747"/>
            <a:ext cx="6095999" cy="528683"/>
          </a:xfrm>
        </p:spPr>
        <p:txBody>
          <a:bodyPr anchor="t"/>
          <a:lstStyle>
            <a:lvl1pPr marL="0" indent="0" algn="l">
              <a:buFontTx/>
              <a:buNone/>
              <a:defRPr lang="fr-FR" sz="1000" kern="12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64EB435B-31AE-7F49-B39F-CC1DB2D7CF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0" y="5052467"/>
            <a:ext cx="6095999" cy="309307"/>
          </a:xfrm>
        </p:spPr>
        <p:txBody>
          <a:bodyPr/>
          <a:lstStyle>
            <a:lvl1pPr marL="0" indent="0" algn="l">
              <a:buFontTx/>
              <a:buNone/>
              <a:defRPr lang="fr-FR" sz="1100" b="0" i="0" kern="1200" cap="all" dirty="0" smtClean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Espace réservé pour une image  9">
            <a:extLst>
              <a:ext uri="{FF2B5EF4-FFF2-40B4-BE49-F238E27FC236}">
                <a16:creationId xmlns:a16="http://schemas.microsoft.com/office/drawing/2014/main" id="{9DFCC9C1-48CB-754D-8049-32DE0825B1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35966" y="4469475"/>
            <a:ext cx="914400" cy="914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r-FR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4854546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63F9EA9-1546-C042-A76D-E2DA7B008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4FF5-5FCB-2945-841A-A3CAF61B538E}" type="slidenum">
              <a:rPr lang="fr-FR" smtClean="0"/>
              <a:t>‹#›</a:t>
            </a:fld>
            <a:endParaRPr lang="fr-FR"/>
          </a:p>
        </p:txBody>
      </p:sp>
      <p:sp>
        <p:nvSpPr>
          <p:cNvPr id="33" name="object 7">
            <a:extLst>
              <a:ext uri="{FF2B5EF4-FFF2-40B4-BE49-F238E27FC236}">
                <a16:creationId xmlns:a16="http://schemas.microsoft.com/office/drawing/2014/main" id="{CFCB5185-3C9F-1141-AC80-AF9D43415CFB}"/>
              </a:ext>
            </a:extLst>
          </p:cNvPr>
          <p:cNvSpPr>
            <a:spLocks noChangeAspect="1"/>
          </p:cNvSpPr>
          <p:nvPr userDrawn="1"/>
        </p:nvSpPr>
        <p:spPr>
          <a:xfrm>
            <a:off x="11408107" y="293136"/>
            <a:ext cx="174248" cy="180000"/>
          </a:xfrm>
          <a:custGeom>
            <a:avLst/>
            <a:gdLst/>
            <a:ahLst/>
            <a:cxnLst/>
            <a:rect l="l" t="t" r="r" b="b"/>
            <a:pathLst>
              <a:path w="981075" h="1013460">
                <a:moveTo>
                  <a:pt x="548792" y="741299"/>
                </a:moveTo>
                <a:lnTo>
                  <a:pt x="545846" y="694016"/>
                </a:lnTo>
                <a:lnTo>
                  <a:pt x="537235" y="648474"/>
                </a:lnTo>
                <a:lnTo>
                  <a:pt x="523341" y="605015"/>
                </a:lnTo>
                <a:lnTo>
                  <a:pt x="504494" y="564007"/>
                </a:lnTo>
                <a:lnTo>
                  <a:pt x="481076" y="525805"/>
                </a:lnTo>
                <a:lnTo>
                  <a:pt x="453415" y="490753"/>
                </a:lnTo>
                <a:lnTo>
                  <a:pt x="421894" y="459219"/>
                </a:lnTo>
                <a:lnTo>
                  <a:pt x="386842" y="431571"/>
                </a:lnTo>
                <a:lnTo>
                  <a:pt x="348640" y="408139"/>
                </a:lnTo>
                <a:lnTo>
                  <a:pt x="307632" y="389293"/>
                </a:lnTo>
                <a:lnTo>
                  <a:pt x="264185" y="375399"/>
                </a:lnTo>
                <a:lnTo>
                  <a:pt x="218643" y="366788"/>
                </a:lnTo>
                <a:lnTo>
                  <a:pt x="171361" y="363842"/>
                </a:lnTo>
                <a:lnTo>
                  <a:pt x="125882" y="366585"/>
                </a:lnTo>
                <a:lnTo>
                  <a:pt x="82003" y="374586"/>
                </a:lnTo>
                <a:lnTo>
                  <a:pt x="40030" y="387502"/>
                </a:lnTo>
                <a:lnTo>
                  <a:pt x="292" y="405015"/>
                </a:lnTo>
                <a:lnTo>
                  <a:pt x="4381" y="462305"/>
                </a:lnTo>
                <a:lnTo>
                  <a:pt x="14389" y="517486"/>
                </a:lnTo>
                <a:lnTo>
                  <a:pt x="29692" y="570484"/>
                </a:lnTo>
                <a:lnTo>
                  <a:pt x="49695" y="621182"/>
                </a:lnTo>
                <a:lnTo>
                  <a:pt x="73774" y="669480"/>
                </a:lnTo>
                <a:lnTo>
                  <a:pt x="101307" y="715276"/>
                </a:lnTo>
                <a:lnTo>
                  <a:pt x="131711" y="758469"/>
                </a:lnTo>
                <a:lnTo>
                  <a:pt x="164350" y="798957"/>
                </a:lnTo>
                <a:lnTo>
                  <a:pt x="198628" y="836637"/>
                </a:lnTo>
                <a:lnTo>
                  <a:pt x="233921" y="871410"/>
                </a:lnTo>
                <a:lnTo>
                  <a:pt x="269608" y="903160"/>
                </a:lnTo>
                <a:lnTo>
                  <a:pt x="305104" y="931811"/>
                </a:lnTo>
                <a:lnTo>
                  <a:pt x="339788" y="957224"/>
                </a:lnTo>
                <a:lnTo>
                  <a:pt x="373037" y="979335"/>
                </a:lnTo>
                <a:lnTo>
                  <a:pt x="432790" y="1013180"/>
                </a:lnTo>
                <a:lnTo>
                  <a:pt x="466178" y="976591"/>
                </a:lnTo>
                <a:lnTo>
                  <a:pt x="494601" y="935863"/>
                </a:lnTo>
                <a:lnTo>
                  <a:pt x="517563" y="891476"/>
                </a:lnTo>
                <a:lnTo>
                  <a:pt x="534581" y="843940"/>
                </a:lnTo>
                <a:lnTo>
                  <a:pt x="545147" y="793711"/>
                </a:lnTo>
                <a:lnTo>
                  <a:pt x="548792" y="741299"/>
                </a:lnTo>
                <a:close/>
              </a:path>
              <a:path w="981075" h="1013460">
                <a:moveTo>
                  <a:pt x="936028" y="611339"/>
                </a:moveTo>
                <a:lnTo>
                  <a:pt x="926325" y="563473"/>
                </a:lnTo>
                <a:lnTo>
                  <a:pt x="913726" y="516724"/>
                </a:lnTo>
                <a:lnTo>
                  <a:pt x="898347" y="471182"/>
                </a:lnTo>
                <a:lnTo>
                  <a:pt x="880262" y="426935"/>
                </a:lnTo>
                <a:lnTo>
                  <a:pt x="859574" y="384098"/>
                </a:lnTo>
                <a:lnTo>
                  <a:pt x="836396" y="342760"/>
                </a:lnTo>
                <a:lnTo>
                  <a:pt x="810818" y="303022"/>
                </a:lnTo>
                <a:lnTo>
                  <a:pt x="782929" y="264985"/>
                </a:lnTo>
                <a:lnTo>
                  <a:pt x="752843" y="228752"/>
                </a:lnTo>
                <a:lnTo>
                  <a:pt x="720661" y="194411"/>
                </a:lnTo>
                <a:lnTo>
                  <a:pt x="686473" y="162077"/>
                </a:lnTo>
                <a:lnTo>
                  <a:pt x="650367" y="131838"/>
                </a:lnTo>
                <a:lnTo>
                  <a:pt x="612457" y="103797"/>
                </a:lnTo>
                <a:lnTo>
                  <a:pt x="572846" y="78054"/>
                </a:lnTo>
                <a:lnTo>
                  <a:pt x="531622" y="54698"/>
                </a:lnTo>
                <a:lnTo>
                  <a:pt x="488886" y="33845"/>
                </a:lnTo>
                <a:lnTo>
                  <a:pt x="444728" y="15570"/>
                </a:lnTo>
                <a:lnTo>
                  <a:pt x="399262" y="0"/>
                </a:lnTo>
                <a:lnTo>
                  <a:pt x="0" y="0"/>
                </a:lnTo>
                <a:lnTo>
                  <a:pt x="0" y="290944"/>
                </a:lnTo>
                <a:lnTo>
                  <a:pt x="40779" y="277431"/>
                </a:lnTo>
                <a:lnTo>
                  <a:pt x="83045" y="267525"/>
                </a:lnTo>
                <a:lnTo>
                  <a:pt x="126631" y="261429"/>
                </a:lnTo>
                <a:lnTo>
                  <a:pt x="171373" y="259359"/>
                </a:lnTo>
                <a:lnTo>
                  <a:pt x="220573" y="261848"/>
                </a:lnTo>
                <a:lnTo>
                  <a:pt x="268363" y="269163"/>
                </a:lnTo>
                <a:lnTo>
                  <a:pt x="314515" y="281063"/>
                </a:lnTo>
                <a:lnTo>
                  <a:pt x="358762" y="297294"/>
                </a:lnTo>
                <a:lnTo>
                  <a:pt x="400875" y="317614"/>
                </a:lnTo>
                <a:lnTo>
                  <a:pt x="440613" y="341782"/>
                </a:lnTo>
                <a:lnTo>
                  <a:pt x="477710" y="369544"/>
                </a:lnTo>
                <a:lnTo>
                  <a:pt x="511949" y="400672"/>
                </a:lnTo>
                <a:lnTo>
                  <a:pt x="543077" y="434911"/>
                </a:lnTo>
                <a:lnTo>
                  <a:pt x="570839" y="472020"/>
                </a:lnTo>
                <a:lnTo>
                  <a:pt x="595007" y="511759"/>
                </a:lnTo>
                <a:lnTo>
                  <a:pt x="615327" y="553885"/>
                </a:lnTo>
                <a:lnTo>
                  <a:pt x="631545" y="598144"/>
                </a:lnTo>
                <a:lnTo>
                  <a:pt x="643445" y="644296"/>
                </a:lnTo>
                <a:lnTo>
                  <a:pt x="650760" y="692099"/>
                </a:lnTo>
                <a:lnTo>
                  <a:pt x="653249" y="741299"/>
                </a:lnTo>
                <a:lnTo>
                  <a:pt x="650113" y="796417"/>
                </a:lnTo>
                <a:lnTo>
                  <a:pt x="640930" y="849731"/>
                </a:lnTo>
                <a:lnTo>
                  <a:pt x="626046" y="900874"/>
                </a:lnTo>
                <a:lnTo>
                  <a:pt x="605840" y="949540"/>
                </a:lnTo>
                <a:lnTo>
                  <a:pt x="580631" y="995362"/>
                </a:lnTo>
                <a:lnTo>
                  <a:pt x="615454" y="974102"/>
                </a:lnTo>
                <a:lnTo>
                  <a:pt x="652665" y="948740"/>
                </a:lnTo>
                <a:lnTo>
                  <a:pt x="691413" y="919391"/>
                </a:lnTo>
                <a:lnTo>
                  <a:pt x="730872" y="886180"/>
                </a:lnTo>
                <a:lnTo>
                  <a:pt x="770229" y="849210"/>
                </a:lnTo>
                <a:lnTo>
                  <a:pt x="808621" y="808609"/>
                </a:lnTo>
                <a:lnTo>
                  <a:pt x="838174" y="773442"/>
                </a:lnTo>
                <a:lnTo>
                  <a:pt x="866127" y="736053"/>
                </a:lnTo>
                <a:lnTo>
                  <a:pt x="892022" y="696531"/>
                </a:lnTo>
                <a:lnTo>
                  <a:pt x="915466" y="654939"/>
                </a:lnTo>
                <a:lnTo>
                  <a:pt x="936028" y="611339"/>
                </a:lnTo>
                <a:close/>
              </a:path>
              <a:path w="981075" h="1013460">
                <a:moveTo>
                  <a:pt x="981075" y="12"/>
                </a:moveTo>
                <a:lnTo>
                  <a:pt x="645198" y="12"/>
                </a:lnTo>
                <a:lnTo>
                  <a:pt x="684822" y="26962"/>
                </a:lnTo>
                <a:lnTo>
                  <a:pt x="722871" y="55968"/>
                </a:lnTo>
                <a:lnTo>
                  <a:pt x="759256" y="86956"/>
                </a:lnTo>
                <a:lnTo>
                  <a:pt x="793915" y="119849"/>
                </a:lnTo>
                <a:lnTo>
                  <a:pt x="826744" y="154546"/>
                </a:lnTo>
                <a:lnTo>
                  <a:pt x="857681" y="190982"/>
                </a:lnTo>
                <a:lnTo>
                  <a:pt x="886650" y="229082"/>
                </a:lnTo>
                <a:lnTo>
                  <a:pt x="913549" y="268744"/>
                </a:lnTo>
                <a:lnTo>
                  <a:pt x="938301" y="309905"/>
                </a:lnTo>
                <a:lnTo>
                  <a:pt x="960843" y="352475"/>
                </a:lnTo>
                <a:lnTo>
                  <a:pt x="981075" y="396392"/>
                </a:lnTo>
                <a:lnTo>
                  <a:pt x="981075" y="12"/>
                </a:lnTo>
                <a:close/>
              </a:path>
            </a:pathLst>
          </a:custGeom>
          <a:solidFill>
            <a:srgbClr val="EA43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7">
            <a:extLst>
              <a:ext uri="{FF2B5EF4-FFF2-40B4-BE49-F238E27FC236}">
                <a16:creationId xmlns:a16="http://schemas.microsoft.com/office/drawing/2014/main" id="{A41BEBF1-F6E4-684B-B49C-CF934ED40DF6}"/>
              </a:ext>
            </a:extLst>
          </p:cNvPr>
          <p:cNvSpPr>
            <a:spLocks noChangeAspect="1"/>
          </p:cNvSpPr>
          <p:nvPr userDrawn="1"/>
        </p:nvSpPr>
        <p:spPr>
          <a:xfrm>
            <a:off x="11408107" y="293136"/>
            <a:ext cx="174248" cy="180000"/>
          </a:xfrm>
          <a:custGeom>
            <a:avLst/>
            <a:gdLst/>
            <a:ahLst/>
            <a:cxnLst/>
            <a:rect l="l" t="t" r="r" b="b"/>
            <a:pathLst>
              <a:path w="981075" h="1013460">
                <a:moveTo>
                  <a:pt x="548792" y="741299"/>
                </a:moveTo>
                <a:lnTo>
                  <a:pt x="545846" y="694016"/>
                </a:lnTo>
                <a:lnTo>
                  <a:pt x="537235" y="648474"/>
                </a:lnTo>
                <a:lnTo>
                  <a:pt x="523341" y="605015"/>
                </a:lnTo>
                <a:lnTo>
                  <a:pt x="504494" y="564007"/>
                </a:lnTo>
                <a:lnTo>
                  <a:pt x="481076" y="525805"/>
                </a:lnTo>
                <a:lnTo>
                  <a:pt x="453415" y="490753"/>
                </a:lnTo>
                <a:lnTo>
                  <a:pt x="421894" y="459219"/>
                </a:lnTo>
                <a:lnTo>
                  <a:pt x="386842" y="431571"/>
                </a:lnTo>
                <a:lnTo>
                  <a:pt x="348640" y="408139"/>
                </a:lnTo>
                <a:lnTo>
                  <a:pt x="307632" y="389293"/>
                </a:lnTo>
                <a:lnTo>
                  <a:pt x="264185" y="375399"/>
                </a:lnTo>
                <a:lnTo>
                  <a:pt x="218643" y="366788"/>
                </a:lnTo>
                <a:lnTo>
                  <a:pt x="171361" y="363842"/>
                </a:lnTo>
                <a:lnTo>
                  <a:pt x="125882" y="366585"/>
                </a:lnTo>
                <a:lnTo>
                  <a:pt x="82003" y="374586"/>
                </a:lnTo>
                <a:lnTo>
                  <a:pt x="40030" y="387502"/>
                </a:lnTo>
                <a:lnTo>
                  <a:pt x="292" y="405015"/>
                </a:lnTo>
                <a:lnTo>
                  <a:pt x="4381" y="462305"/>
                </a:lnTo>
                <a:lnTo>
                  <a:pt x="14389" y="517486"/>
                </a:lnTo>
                <a:lnTo>
                  <a:pt x="29692" y="570484"/>
                </a:lnTo>
                <a:lnTo>
                  <a:pt x="49695" y="621182"/>
                </a:lnTo>
                <a:lnTo>
                  <a:pt x="73774" y="669480"/>
                </a:lnTo>
                <a:lnTo>
                  <a:pt x="101307" y="715276"/>
                </a:lnTo>
                <a:lnTo>
                  <a:pt x="131711" y="758469"/>
                </a:lnTo>
                <a:lnTo>
                  <a:pt x="164350" y="798957"/>
                </a:lnTo>
                <a:lnTo>
                  <a:pt x="198628" y="836637"/>
                </a:lnTo>
                <a:lnTo>
                  <a:pt x="233921" y="871410"/>
                </a:lnTo>
                <a:lnTo>
                  <a:pt x="269608" y="903160"/>
                </a:lnTo>
                <a:lnTo>
                  <a:pt x="305104" y="931811"/>
                </a:lnTo>
                <a:lnTo>
                  <a:pt x="339788" y="957224"/>
                </a:lnTo>
                <a:lnTo>
                  <a:pt x="373037" y="979335"/>
                </a:lnTo>
                <a:lnTo>
                  <a:pt x="432790" y="1013180"/>
                </a:lnTo>
                <a:lnTo>
                  <a:pt x="466178" y="976591"/>
                </a:lnTo>
                <a:lnTo>
                  <a:pt x="494601" y="935863"/>
                </a:lnTo>
                <a:lnTo>
                  <a:pt x="517563" y="891476"/>
                </a:lnTo>
                <a:lnTo>
                  <a:pt x="534581" y="843940"/>
                </a:lnTo>
                <a:lnTo>
                  <a:pt x="545147" y="793711"/>
                </a:lnTo>
                <a:lnTo>
                  <a:pt x="548792" y="741299"/>
                </a:lnTo>
                <a:close/>
              </a:path>
              <a:path w="981075" h="1013460">
                <a:moveTo>
                  <a:pt x="936028" y="611339"/>
                </a:moveTo>
                <a:lnTo>
                  <a:pt x="926325" y="563473"/>
                </a:lnTo>
                <a:lnTo>
                  <a:pt x="913726" y="516724"/>
                </a:lnTo>
                <a:lnTo>
                  <a:pt x="898347" y="471182"/>
                </a:lnTo>
                <a:lnTo>
                  <a:pt x="880262" y="426935"/>
                </a:lnTo>
                <a:lnTo>
                  <a:pt x="859574" y="384098"/>
                </a:lnTo>
                <a:lnTo>
                  <a:pt x="836396" y="342760"/>
                </a:lnTo>
                <a:lnTo>
                  <a:pt x="810818" y="303022"/>
                </a:lnTo>
                <a:lnTo>
                  <a:pt x="782929" y="264985"/>
                </a:lnTo>
                <a:lnTo>
                  <a:pt x="752843" y="228752"/>
                </a:lnTo>
                <a:lnTo>
                  <a:pt x="720661" y="194411"/>
                </a:lnTo>
                <a:lnTo>
                  <a:pt x="686473" y="162077"/>
                </a:lnTo>
                <a:lnTo>
                  <a:pt x="650367" y="131838"/>
                </a:lnTo>
                <a:lnTo>
                  <a:pt x="612457" y="103797"/>
                </a:lnTo>
                <a:lnTo>
                  <a:pt x="572846" y="78054"/>
                </a:lnTo>
                <a:lnTo>
                  <a:pt x="531622" y="54698"/>
                </a:lnTo>
                <a:lnTo>
                  <a:pt x="488886" y="33845"/>
                </a:lnTo>
                <a:lnTo>
                  <a:pt x="444728" y="15570"/>
                </a:lnTo>
                <a:lnTo>
                  <a:pt x="399262" y="0"/>
                </a:lnTo>
                <a:lnTo>
                  <a:pt x="0" y="0"/>
                </a:lnTo>
                <a:lnTo>
                  <a:pt x="0" y="290944"/>
                </a:lnTo>
                <a:lnTo>
                  <a:pt x="40779" y="277431"/>
                </a:lnTo>
                <a:lnTo>
                  <a:pt x="83045" y="267525"/>
                </a:lnTo>
                <a:lnTo>
                  <a:pt x="126631" y="261429"/>
                </a:lnTo>
                <a:lnTo>
                  <a:pt x="171373" y="259359"/>
                </a:lnTo>
                <a:lnTo>
                  <a:pt x="220573" y="261848"/>
                </a:lnTo>
                <a:lnTo>
                  <a:pt x="268363" y="269163"/>
                </a:lnTo>
                <a:lnTo>
                  <a:pt x="314515" y="281063"/>
                </a:lnTo>
                <a:lnTo>
                  <a:pt x="358762" y="297294"/>
                </a:lnTo>
                <a:lnTo>
                  <a:pt x="400875" y="317614"/>
                </a:lnTo>
                <a:lnTo>
                  <a:pt x="440613" y="341782"/>
                </a:lnTo>
                <a:lnTo>
                  <a:pt x="477710" y="369544"/>
                </a:lnTo>
                <a:lnTo>
                  <a:pt x="511949" y="400672"/>
                </a:lnTo>
                <a:lnTo>
                  <a:pt x="543077" y="434911"/>
                </a:lnTo>
                <a:lnTo>
                  <a:pt x="570839" y="472020"/>
                </a:lnTo>
                <a:lnTo>
                  <a:pt x="595007" y="511759"/>
                </a:lnTo>
                <a:lnTo>
                  <a:pt x="615327" y="553885"/>
                </a:lnTo>
                <a:lnTo>
                  <a:pt x="631545" y="598144"/>
                </a:lnTo>
                <a:lnTo>
                  <a:pt x="643445" y="644296"/>
                </a:lnTo>
                <a:lnTo>
                  <a:pt x="650760" y="692099"/>
                </a:lnTo>
                <a:lnTo>
                  <a:pt x="653249" y="741299"/>
                </a:lnTo>
                <a:lnTo>
                  <a:pt x="650113" y="796417"/>
                </a:lnTo>
                <a:lnTo>
                  <a:pt x="640930" y="849731"/>
                </a:lnTo>
                <a:lnTo>
                  <a:pt x="626046" y="900874"/>
                </a:lnTo>
                <a:lnTo>
                  <a:pt x="605840" y="949540"/>
                </a:lnTo>
                <a:lnTo>
                  <a:pt x="580631" y="995362"/>
                </a:lnTo>
                <a:lnTo>
                  <a:pt x="615454" y="974102"/>
                </a:lnTo>
                <a:lnTo>
                  <a:pt x="652665" y="948740"/>
                </a:lnTo>
                <a:lnTo>
                  <a:pt x="691413" y="919391"/>
                </a:lnTo>
                <a:lnTo>
                  <a:pt x="730872" y="886180"/>
                </a:lnTo>
                <a:lnTo>
                  <a:pt x="770229" y="849210"/>
                </a:lnTo>
                <a:lnTo>
                  <a:pt x="808621" y="808609"/>
                </a:lnTo>
                <a:lnTo>
                  <a:pt x="838174" y="773442"/>
                </a:lnTo>
                <a:lnTo>
                  <a:pt x="866127" y="736053"/>
                </a:lnTo>
                <a:lnTo>
                  <a:pt x="892022" y="696531"/>
                </a:lnTo>
                <a:lnTo>
                  <a:pt x="915466" y="654939"/>
                </a:lnTo>
                <a:lnTo>
                  <a:pt x="936028" y="611339"/>
                </a:lnTo>
                <a:close/>
              </a:path>
              <a:path w="981075" h="1013460">
                <a:moveTo>
                  <a:pt x="981075" y="12"/>
                </a:moveTo>
                <a:lnTo>
                  <a:pt x="645198" y="12"/>
                </a:lnTo>
                <a:lnTo>
                  <a:pt x="684822" y="26962"/>
                </a:lnTo>
                <a:lnTo>
                  <a:pt x="722871" y="55968"/>
                </a:lnTo>
                <a:lnTo>
                  <a:pt x="759256" y="86956"/>
                </a:lnTo>
                <a:lnTo>
                  <a:pt x="793915" y="119849"/>
                </a:lnTo>
                <a:lnTo>
                  <a:pt x="826744" y="154546"/>
                </a:lnTo>
                <a:lnTo>
                  <a:pt x="857681" y="190982"/>
                </a:lnTo>
                <a:lnTo>
                  <a:pt x="886650" y="229082"/>
                </a:lnTo>
                <a:lnTo>
                  <a:pt x="913549" y="268744"/>
                </a:lnTo>
                <a:lnTo>
                  <a:pt x="938301" y="309905"/>
                </a:lnTo>
                <a:lnTo>
                  <a:pt x="960843" y="352475"/>
                </a:lnTo>
                <a:lnTo>
                  <a:pt x="981075" y="396392"/>
                </a:lnTo>
                <a:lnTo>
                  <a:pt x="981075" y="12"/>
                </a:lnTo>
                <a:close/>
              </a:path>
            </a:pathLst>
          </a:custGeom>
          <a:solidFill>
            <a:srgbClr val="EA43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BEBA0CB4-3C07-7D4E-B986-651920FE07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547" y="308526"/>
            <a:ext cx="10515600" cy="150682"/>
          </a:xfrm>
        </p:spPr>
        <p:txBody>
          <a:bodyPr/>
          <a:lstStyle/>
          <a:p>
            <a:r>
              <a:rPr lang="fr-FR"/>
              <a:t>Part </a:t>
            </a:r>
            <a:r>
              <a:rPr lang="fr-FR" err="1"/>
              <a:t>title</a:t>
            </a:r>
            <a:r>
              <a:rPr lang="fr-FR"/>
              <a:t> </a:t>
            </a:r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12CA89F2-3D80-2A44-9438-8092E772C0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769" y="474597"/>
            <a:ext cx="11540978" cy="765726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buFontTx/>
              <a:buNone/>
              <a:defRPr kumimoji="0" lang="fr-FR" sz="3000" b="0" i="1" u="none" strike="noStrike" kern="0" cap="none" spc="-25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bre Baskerville" panose="02000000000000000000" pitchFamily="2" charset="0"/>
                <a:ea typeface="Baskerville" panose="02020502070401020303" pitchFamily="18" charset="0"/>
                <a:cs typeface="Libre Baskerville" panose="02000000000000000000" pitchFamily="2" charset="0"/>
              </a:defRPr>
            </a:lvl1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19" name="Espace réservé du texte 11">
            <a:extLst>
              <a:ext uri="{FF2B5EF4-FFF2-40B4-BE49-F238E27FC236}">
                <a16:creationId xmlns:a16="http://schemas.microsoft.com/office/drawing/2014/main" id="{C3EC4BA8-D05D-3443-A376-243D10B37C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8768" y="1175009"/>
            <a:ext cx="11540979" cy="5384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kumimoji="0" lang="fr-FR" sz="3000" b="0" i="0" u="none" strike="noStrike" kern="0" cap="all" spc="-5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ato-Light"/>
                <a:ea typeface="+mj-ea"/>
                <a:cs typeface="Lato-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15" name="Espace réservé du graphique 12">
            <a:extLst>
              <a:ext uri="{FF2B5EF4-FFF2-40B4-BE49-F238E27FC236}">
                <a16:creationId xmlns:a16="http://schemas.microsoft.com/office/drawing/2014/main" id="{8AD02E78-BDD7-B14C-A177-31D8E3F8D6FC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587375" y="2122191"/>
            <a:ext cx="11030842" cy="344041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fr-FR"/>
              <a:t>Cliquez sur l'icône pour ajouter un graphique</a:t>
            </a:r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38D71E4B-D6B1-5343-8556-20CDE16CAA4A}"/>
              </a:ext>
            </a:extLst>
          </p:cNvPr>
          <p:cNvSpPr/>
          <p:nvPr userDrawn="1"/>
        </p:nvSpPr>
        <p:spPr>
          <a:xfrm>
            <a:off x="587375" y="2105892"/>
            <a:ext cx="10992741" cy="3456708"/>
          </a:xfrm>
          <a:custGeom>
            <a:avLst/>
            <a:gdLst/>
            <a:ahLst/>
            <a:cxnLst/>
            <a:rect l="l" t="t" r="r" b="b"/>
            <a:pathLst>
              <a:path w="11087100" h="6325234">
                <a:moveTo>
                  <a:pt x="0" y="6324781"/>
                </a:moveTo>
                <a:lnTo>
                  <a:pt x="11086667" y="6324781"/>
                </a:lnTo>
                <a:lnTo>
                  <a:pt x="11086667" y="0"/>
                </a:lnTo>
                <a:lnTo>
                  <a:pt x="0" y="0"/>
                </a:lnTo>
                <a:lnTo>
                  <a:pt x="0" y="6324781"/>
                </a:lnTo>
                <a:close/>
              </a:path>
            </a:pathLst>
          </a:custGeom>
          <a:ln w="10952">
            <a:solidFill>
              <a:srgbClr val="B4CEB4"/>
            </a:solidFill>
          </a:ln>
        </p:spPr>
        <p:txBody>
          <a:bodyPr wrap="square" lIns="0" tIns="0" rIns="0" bIns="0" rtlCol="0"/>
          <a:lstStyle/>
          <a:p>
            <a:endParaRPr b="0" i="0">
              <a:latin typeface="Lato" panose="020F0502020204030203" pitchFamily="34" charset="0"/>
            </a:endParaRPr>
          </a:p>
        </p:txBody>
      </p:sp>
      <p:sp>
        <p:nvSpPr>
          <p:cNvPr id="24" name="Espace réservé du texte 3">
            <a:extLst>
              <a:ext uri="{FF2B5EF4-FFF2-40B4-BE49-F238E27FC236}">
                <a16:creationId xmlns:a16="http://schemas.microsoft.com/office/drawing/2014/main" id="{E0D81E3C-0494-DB46-B949-B3EBF4406BB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57965" y="1985999"/>
            <a:ext cx="1651560" cy="272382"/>
          </a:xfrm>
          <a:solidFill>
            <a:schemeClr val="bg1"/>
          </a:solidFill>
        </p:spPr>
        <p:txBody>
          <a:bodyPr wrap="square" lIns="90000">
            <a:spAutoFit/>
          </a:bodyPr>
          <a:lstStyle>
            <a:lvl1pPr marL="0" indent="0" algn="ctr">
              <a:buFontTx/>
              <a:buNone/>
              <a:defRPr sz="1300" b="0" i="0" cap="all" baseline="0"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pPr lvl="0"/>
            <a:r>
              <a:rPr lang="fr-FR"/>
              <a:t>Titre graphique</a:t>
            </a:r>
          </a:p>
        </p:txBody>
      </p:sp>
      <p:sp>
        <p:nvSpPr>
          <p:cNvPr id="25" name="Espace réservé du texte 5">
            <a:extLst>
              <a:ext uri="{FF2B5EF4-FFF2-40B4-BE49-F238E27FC236}">
                <a16:creationId xmlns:a16="http://schemas.microsoft.com/office/drawing/2014/main" id="{1BBEA9D9-B1A7-C24D-92C3-AA07CD45B3B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0786" y="6115239"/>
            <a:ext cx="11212227" cy="36512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lang="fr-FR" sz="1000" b="0" kern="1200" cap="none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>
              <a:buFontTx/>
              <a:buNone/>
              <a:defRPr lang="fr-FR" sz="800" b="0" kern="1200" baseline="0" dirty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Source :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2E066839-BC6B-2D4B-8E37-14F1A15DDF9D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 marL="12700">
              <a:spcBef>
                <a:spcPts val="75"/>
              </a:spcBef>
              <a:tabLst>
                <a:tab pos="3273425" algn="l"/>
              </a:tabLst>
            </a:pPr>
            <a:r>
              <a:rPr lang="fr-FR"/>
              <a:t>TITLE OF THE PRESENTATION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567AEB49-BA94-4FA8-8708-F890F537CD4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0786" y="5608683"/>
            <a:ext cx="11212227" cy="49712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lang="fr-FR" sz="1200" b="0" kern="1200" cap="none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>
              <a:buFontTx/>
              <a:buNone/>
              <a:defRPr lang="fr-FR" sz="800" b="0" kern="1200" baseline="0" dirty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Risks / disclaimer</a:t>
            </a:r>
          </a:p>
        </p:txBody>
      </p:sp>
    </p:spTree>
    <p:extLst>
      <p:ext uri="{BB962C8B-B14F-4D97-AF65-F5344CB8AC3E}">
        <p14:creationId xmlns:p14="http://schemas.microsoft.com/office/powerpoint/2010/main" val="10354011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e + 1 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63F9EA9-1546-C042-A76D-E2DA7B008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4FF5-5FCB-2945-841A-A3CAF61B538E}" type="slidenum">
              <a:rPr lang="fr-FR" smtClean="0"/>
              <a:t>‹#›</a:t>
            </a:fld>
            <a:endParaRPr lang="fr-FR"/>
          </a:p>
        </p:txBody>
      </p:sp>
      <p:sp>
        <p:nvSpPr>
          <p:cNvPr id="33" name="object 7">
            <a:extLst>
              <a:ext uri="{FF2B5EF4-FFF2-40B4-BE49-F238E27FC236}">
                <a16:creationId xmlns:a16="http://schemas.microsoft.com/office/drawing/2014/main" id="{CFCB5185-3C9F-1141-AC80-AF9D43415CFB}"/>
              </a:ext>
            </a:extLst>
          </p:cNvPr>
          <p:cNvSpPr>
            <a:spLocks noChangeAspect="1"/>
          </p:cNvSpPr>
          <p:nvPr userDrawn="1"/>
        </p:nvSpPr>
        <p:spPr>
          <a:xfrm>
            <a:off x="11408107" y="293136"/>
            <a:ext cx="174248" cy="180000"/>
          </a:xfrm>
          <a:custGeom>
            <a:avLst/>
            <a:gdLst/>
            <a:ahLst/>
            <a:cxnLst/>
            <a:rect l="l" t="t" r="r" b="b"/>
            <a:pathLst>
              <a:path w="981075" h="1013460">
                <a:moveTo>
                  <a:pt x="548792" y="741299"/>
                </a:moveTo>
                <a:lnTo>
                  <a:pt x="545846" y="694016"/>
                </a:lnTo>
                <a:lnTo>
                  <a:pt x="537235" y="648474"/>
                </a:lnTo>
                <a:lnTo>
                  <a:pt x="523341" y="605015"/>
                </a:lnTo>
                <a:lnTo>
                  <a:pt x="504494" y="564007"/>
                </a:lnTo>
                <a:lnTo>
                  <a:pt x="481076" y="525805"/>
                </a:lnTo>
                <a:lnTo>
                  <a:pt x="453415" y="490753"/>
                </a:lnTo>
                <a:lnTo>
                  <a:pt x="421894" y="459219"/>
                </a:lnTo>
                <a:lnTo>
                  <a:pt x="386842" y="431571"/>
                </a:lnTo>
                <a:lnTo>
                  <a:pt x="348640" y="408139"/>
                </a:lnTo>
                <a:lnTo>
                  <a:pt x="307632" y="389293"/>
                </a:lnTo>
                <a:lnTo>
                  <a:pt x="264185" y="375399"/>
                </a:lnTo>
                <a:lnTo>
                  <a:pt x="218643" y="366788"/>
                </a:lnTo>
                <a:lnTo>
                  <a:pt x="171361" y="363842"/>
                </a:lnTo>
                <a:lnTo>
                  <a:pt x="125882" y="366585"/>
                </a:lnTo>
                <a:lnTo>
                  <a:pt x="82003" y="374586"/>
                </a:lnTo>
                <a:lnTo>
                  <a:pt x="40030" y="387502"/>
                </a:lnTo>
                <a:lnTo>
                  <a:pt x="292" y="405015"/>
                </a:lnTo>
                <a:lnTo>
                  <a:pt x="4381" y="462305"/>
                </a:lnTo>
                <a:lnTo>
                  <a:pt x="14389" y="517486"/>
                </a:lnTo>
                <a:lnTo>
                  <a:pt x="29692" y="570484"/>
                </a:lnTo>
                <a:lnTo>
                  <a:pt x="49695" y="621182"/>
                </a:lnTo>
                <a:lnTo>
                  <a:pt x="73774" y="669480"/>
                </a:lnTo>
                <a:lnTo>
                  <a:pt x="101307" y="715276"/>
                </a:lnTo>
                <a:lnTo>
                  <a:pt x="131711" y="758469"/>
                </a:lnTo>
                <a:lnTo>
                  <a:pt x="164350" y="798957"/>
                </a:lnTo>
                <a:lnTo>
                  <a:pt x="198628" y="836637"/>
                </a:lnTo>
                <a:lnTo>
                  <a:pt x="233921" y="871410"/>
                </a:lnTo>
                <a:lnTo>
                  <a:pt x="269608" y="903160"/>
                </a:lnTo>
                <a:lnTo>
                  <a:pt x="305104" y="931811"/>
                </a:lnTo>
                <a:lnTo>
                  <a:pt x="339788" y="957224"/>
                </a:lnTo>
                <a:lnTo>
                  <a:pt x="373037" y="979335"/>
                </a:lnTo>
                <a:lnTo>
                  <a:pt x="432790" y="1013180"/>
                </a:lnTo>
                <a:lnTo>
                  <a:pt x="466178" y="976591"/>
                </a:lnTo>
                <a:lnTo>
                  <a:pt x="494601" y="935863"/>
                </a:lnTo>
                <a:lnTo>
                  <a:pt x="517563" y="891476"/>
                </a:lnTo>
                <a:lnTo>
                  <a:pt x="534581" y="843940"/>
                </a:lnTo>
                <a:lnTo>
                  <a:pt x="545147" y="793711"/>
                </a:lnTo>
                <a:lnTo>
                  <a:pt x="548792" y="741299"/>
                </a:lnTo>
                <a:close/>
              </a:path>
              <a:path w="981075" h="1013460">
                <a:moveTo>
                  <a:pt x="936028" y="611339"/>
                </a:moveTo>
                <a:lnTo>
                  <a:pt x="926325" y="563473"/>
                </a:lnTo>
                <a:lnTo>
                  <a:pt x="913726" y="516724"/>
                </a:lnTo>
                <a:lnTo>
                  <a:pt x="898347" y="471182"/>
                </a:lnTo>
                <a:lnTo>
                  <a:pt x="880262" y="426935"/>
                </a:lnTo>
                <a:lnTo>
                  <a:pt x="859574" y="384098"/>
                </a:lnTo>
                <a:lnTo>
                  <a:pt x="836396" y="342760"/>
                </a:lnTo>
                <a:lnTo>
                  <a:pt x="810818" y="303022"/>
                </a:lnTo>
                <a:lnTo>
                  <a:pt x="782929" y="264985"/>
                </a:lnTo>
                <a:lnTo>
                  <a:pt x="752843" y="228752"/>
                </a:lnTo>
                <a:lnTo>
                  <a:pt x="720661" y="194411"/>
                </a:lnTo>
                <a:lnTo>
                  <a:pt x="686473" y="162077"/>
                </a:lnTo>
                <a:lnTo>
                  <a:pt x="650367" y="131838"/>
                </a:lnTo>
                <a:lnTo>
                  <a:pt x="612457" y="103797"/>
                </a:lnTo>
                <a:lnTo>
                  <a:pt x="572846" y="78054"/>
                </a:lnTo>
                <a:lnTo>
                  <a:pt x="531622" y="54698"/>
                </a:lnTo>
                <a:lnTo>
                  <a:pt x="488886" y="33845"/>
                </a:lnTo>
                <a:lnTo>
                  <a:pt x="444728" y="15570"/>
                </a:lnTo>
                <a:lnTo>
                  <a:pt x="399262" y="0"/>
                </a:lnTo>
                <a:lnTo>
                  <a:pt x="0" y="0"/>
                </a:lnTo>
                <a:lnTo>
                  <a:pt x="0" y="290944"/>
                </a:lnTo>
                <a:lnTo>
                  <a:pt x="40779" y="277431"/>
                </a:lnTo>
                <a:lnTo>
                  <a:pt x="83045" y="267525"/>
                </a:lnTo>
                <a:lnTo>
                  <a:pt x="126631" y="261429"/>
                </a:lnTo>
                <a:lnTo>
                  <a:pt x="171373" y="259359"/>
                </a:lnTo>
                <a:lnTo>
                  <a:pt x="220573" y="261848"/>
                </a:lnTo>
                <a:lnTo>
                  <a:pt x="268363" y="269163"/>
                </a:lnTo>
                <a:lnTo>
                  <a:pt x="314515" y="281063"/>
                </a:lnTo>
                <a:lnTo>
                  <a:pt x="358762" y="297294"/>
                </a:lnTo>
                <a:lnTo>
                  <a:pt x="400875" y="317614"/>
                </a:lnTo>
                <a:lnTo>
                  <a:pt x="440613" y="341782"/>
                </a:lnTo>
                <a:lnTo>
                  <a:pt x="477710" y="369544"/>
                </a:lnTo>
                <a:lnTo>
                  <a:pt x="511949" y="400672"/>
                </a:lnTo>
                <a:lnTo>
                  <a:pt x="543077" y="434911"/>
                </a:lnTo>
                <a:lnTo>
                  <a:pt x="570839" y="472020"/>
                </a:lnTo>
                <a:lnTo>
                  <a:pt x="595007" y="511759"/>
                </a:lnTo>
                <a:lnTo>
                  <a:pt x="615327" y="553885"/>
                </a:lnTo>
                <a:lnTo>
                  <a:pt x="631545" y="598144"/>
                </a:lnTo>
                <a:lnTo>
                  <a:pt x="643445" y="644296"/>
                </a:lnTo>
                <a:lnTo>
                  <a:pt x="650760" y="692099"/>
                </a:lnTo>
                <a:lnTo>
                  <a:pt x="653249" y="741299"/>
                </a:lnTo>
                <a:lnTo>
                  <a:pt x="650113" y="796417"/>
                </a:lnTo>
                <a:lnTo>
                  <a:pt x="640930" y="849731"/>
                </a:lnTo>
                <a:lnTo>
                  <a:pt x="626046" y="900874"/>
                </a:lnTo>
                <a:lnTo>
                  <a:pt x="605840" y="949540"/>
                </a:lnTo>
                <a:lnTo>
                  <a:pt x="580631" y="995362"/>
                </a:lnTo>
                <a:lnTo>
                  <a:pt x="615454" y="974102"/>
                </a:lnTo>
                <a:lnTo>
                  <a:pt x="652665" y="948740"/>
                </a:lnTo>
                <a:lnTo>
                  <a:pt x="691413" y="919391"/>
                </a:lnTo>
                <a:lnTo>
                  <a:pt x="730872" y="886180"/>
                </a:lnTo>
                <a:lnTo>
                  <a:pt x="770229" y="849210"/>
                </a:lnTo>
                <a:lnTo>
                  <a:pt x="808621" y="808609"/>
                </a:lnTo>
                <a:lnTo>
                  <a:pt x="838174" y="773442"/>
                </a:lnTo>
                <a:lnTo>
                  <a:pt x="866127" y="736053"/>
                </a:lnTo>
                <a:lnTo>
                  <a:pt x="892022" y="696531"/>
                </a:lnTo>
                <a:lnTo>
                  <a:pt x="915466" y="654939"/>
                </a:lnTo>
                <a:lnTo>
                  <a:pt x="936028" y="611339"/>
                </a:lnTo>
                <a:close/>
              </a:path>
              <a:path w="981075" h="1013460">
                <a:moveTo>
                  <a:pt x="981075" y="12"/>
                </a:moveTo>
                <a:lnTo>
                  <a:pt x="645198" y="12"/>
                </a:lnTo>
                <a:lnTo>
                  <a:pt x="684822" y="26962"/>
                </a:lnTo>
                <a:lnTo>
                  <a:pt x="722871" y="55968"/>
                </a:lnTo>
                <a:lnTo>
                  <a:pt x="759256" y="86956"/>
                </a:lnTo>
                <a:lnTo>
                  <a:pt x="793915" y="119849"/>
                </a:lnTo>
                <a:lnTo>
                  <a:pt x="826744" y="154546"/>
                </a:lnTo>
                <a:lnTo>
                  <a:pt x="857681" y="190982"/>
                </a:lnTo>
                <a:lnTo>
                  <a:pt x="886650" y="229082"/>
                </a:lnTo>
                <a:lnTo>
                  <a:pt x="913549" y="268744"/>
                </a:lnTo>
                <a:lnTo>
                  <a:pt x="938301" y="309905"/>
                </a:lnTo>
                <a:lnTo>
                  <a:pt x="960843" y="352475"/>
                </a:lnTo>
                <a:lnTo>
                  <a:pt x="981075" y="396392"/>
                </a:lnTo>
                <a:lnTo>
                  <a:pt x="981075" y="12"/>
                </a:lnTo>
                <a:close/>
              </a:path>
            </a:pathLst>
          </a:custGeom>
          <a:solidFill>
            <a:srgbClr val="EA43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7">
            <a:extLst>
              <a:ext uri="{FF2B5EF4-FFF2-40B4-BE49-F238E27FC236}">
                <a16:creationId xmlns:a16="http://schemas.microsoft.com/office/drawing/2014/main" id="{A41BEBF1-F6E4-684B-B49C-CF934ED40DF6}"/>
              </a:ext>
            </a:extLst>
          </p:cNvPr>
          <p:cNvSpPr>
            <a:spLocks noChangeAspect="1"/>
          </p:cNvSpPr>
          <p:nvPr userDrawn="1"/>
        </p:nvSpPr>
        <p:spPr>
          <a:xfrm>
            <a:off x="11408107" y="293136"/>
            <a:ext cx="174248" cy="180000"/>
          </a:xfrm>
          <a:custGeom>
            <a:avLst/>
            <a:gdLst/>
            <a:ahLst/>
            <a:cxnLst/>
            <a:rect l="l" t="t" r="r" b="b"/>
            <a:pathLst>
              <a:path w="981075" h="1013460">
                <a:moveTo>
                  <a:pt x="548792" y="741299"/>
                </a:moveTo>
                <a:lnTo>
                  <a:pt x="545846" y="694016"/>
                </a:lnTo>
                <a:lnTo>
                  <a:pt x="537235" y="648474"/>
                </a:lnTo>
                <a:lnTo>
                  <a:pt x="523341" y="605015"/>
                </a:lnTo>
                <a:lnTo>
                  <a:pt x="504494" y="564007"/>
                </a:lnTo>
                <a:lnTo>
                  <a:pt x="481076" y="525805"/>
                </a:lnTo>
                <a:lnTo>
                  <a:pt x="453415" y="490753"/>
                </a:lnTo>
                <a:lnTo>
                  <a:pt x="421894" y="459219"/>
                </a:lnTo>
                <a:lnTo>
                  <a:pt x="386842" y="431571"/>
                </a:lnTo>
                <a:lnTo>
                  <a:pt x="348640" y="408139"/>
                </a:lnTo>
                <a:lnTo>
                  <a:pt x="307632" y="389293"/>
                </a:lnTo>
                <a:lnTo>
                  <a:pt x="264185" y="375399"/>
                </a:lnTo>
                <a:lnTo>
                  <a:pt x="218643" y="366788"/>
                </a:lnTo>
                <a:lnTo>
                  <a:pt x="171361" y="363842"/>
                </a:lnTo>
                <a:lnTo>
                  <a:pt x="125882" y="366585"/>
                </a:lnTo>
                <a:lnTo>
                  <a:pt x="82003" y="374586"/>
                </a:lnTo>
                <a:lnTo>
                  <a:pt x="40030" y="387502"/>
                </a:lnTo>
                <a:lnTo>
                  <a:pt x="292" y="405015"/>
                </a:lnTo>
                <a:lnTo>
                  <a:pt x="4381" y="462305"/>
                </a:lnTo>
                <a:lnTo>
                  <a:pt x="14389" y="517486"/>
                </a:lnTo>
                <a:lnTo>
                  <a:pt x="29692" y="570484"/>
                </a:lnTo>
                <a:lnTo>
                  <a:pt x="49695" y="621182"/>
                </a:lnTo>
                <a:lnTo>
                  <a:pt x="73774" y="669480"/>
                </a:lnTo>
                <a:lnTo>
                  <a:pt x="101307" y="715276"/>
                </a:lnTo>
                <a:lnTo>
                  <a:pt x="131711" y="758469"/>
                </a:lnTo>
                <a:lnTo>
                  <a:pt x="164350" y="798957"/>
                </a:lnTo>
                <a:lnTo>
                  <a:pt x="198628" y="836637"/>
                </a:lnTo>
                <a:lnTo>
                  <a:pt x="233921" y="871410"/>
                </a:lnTo>
                <a:lnTo>
                  <a:pt x="269608" y="903160"/>
                </a:lnTo>
                <a:lnTo>
                  <a:pt x="305104" y="931811"/>
                </a:lnTo>
                <a:lnTo>
                  <a:pt x="339788" y="957224"/>
                </a:lnTo>
                <a:lnTo>
                  <a:pt x="373037" y="979335"/>
                </a:lnTo>
                <a:lnTo>
                  <a:pt x="432790" y="1013180"/>
                </a:lnTo>
                <a:lnTo>
                  <a:pt x="466178" y="976591"/>
                </a:lnTo>
                <a:lnTo>
                  <a:pt x="494601" y="935863"/>
                </a:lnTo>
                <a:lnTo>
                  <a:pt x="517563" y="891476"/>
                </a:lnTo>
                <a:lnTo>
                  <a:pt x="534581" y="843940"/>
                </a:lnTo>
                <a:lnTo>
                  <a:pt x="545147" y="793711"/>
                </a:lnTo>
                <a:lnTo>
                  <a:pt x="548792" y="741299"/>
                </a:lnTo>
                <a:close/>
              </a:path>
              <a:path w="981075" h="1013460">
                <a:moveTo>
                  <a:pt x="936028" y="611339"/>
                </a:moveTo>
                <a:lnTo>
                  <a:pt x="926325" y="563473"/>
                </a:lnTo>
                <a:lnTo>
                  <a:pt x="913726" y="516724"/>
                </a:lnTo>
                <a:lnTo>
                  <a:pt x="898347" y="471182"/>
                </a:lnTo>
                <a:lnTo>
                  <a:pt x="880262" y="426935"/>
                </a:lnTo>
                <a:lnTo>
                  <a:pt x="859574" y="384098"/>
                </a:lnTo>
                <a:lnTo>
                  <a:pt x="836396" y="342760"/>
                </a:lnTo>
                <a:lnTo>
                  <a:pt x="810818" y="303022"/>
                </a:lnTo>
                <a:lnTo>
                  <a:pt x="782929" y="264985"/>
                </a:lnTo>
                <a:lnTo>
                  <a:pt x="752843" y="228752"/>
                </a:lnTo>
                <a:lnTo>
                  <a:pt x="720661" y="194411"/>
                </a:lnTo>
                <a:lnTo>
                  <a:pt x="686473" y="162077"/>
                </a:lnTo>
                <a:lnTo>
                  <a:pt x="650367" y="131838"/>
                </a:lnTo>
                <a:lnTo>
                  <a:pt x="612457" y="103797"/>
                </a:lnTo>
                <a:lnTo>
                  <a:pt x="572846" y="78054"/>
                </a:lnTo>
                <a:lnTo>
                  <a:pt x="531622" y="54698"/>
                </a:lnTo>
                <a:lnTo>
                  <a:pt x="488886" y="33845"/>
                </a:lnTo>
                <a:lnTo>
                  <a:pt x="444728" y="15570"/>
                </a:lnTo>
                <a:lnTo>
                  <a:pt x="399262" y="0"/>
                </a:lnTo>
                <a:lnTo>
                  <a:pt x="0" y="0"/>
                </a:lnTo>
                <a:lnTo>
                  <a:pt x="0" y="290944"/>
                </a:lnTo>
                <a:lnTo>
                  <a:pt x="40779" y="277431"/>
                </a:lnTo>
                <a:lnTo>
                  <a:pt x="83045" y="267525"/>
                </a:lnTo>
                <a:lnTo>
                  <a:pt x="126631" y="261429"/>
                </a:lnTo>
                <a:lnTo>
                  <a:pt x="171373" y="259359"/>
                </a:lnTo>
                <a:lnTo>
                  <a:pt x="220573" y="261848"/>
                </a:lnTo>
                <a:lnTo>
                  <a:pt x="268363" y="269163"/>
                </a:lnTo>
                <a:lnTo>
                  <a:pt x="314515" y="281063"/>
                </a:lnTo>
                <a:lnTo>
                  <a:pt x="358762" y="297294"/>
                </a:lnTo>
                <a:lnTo>
                  <a:pt x="400875" y="317614"/>
                </a:lnTo>
                <a:lnTo>
                  <a:pt x="440613" y="341782"/>
                </a:lnTo>
                <a:lnTo>
                  <a:pt x="477710" y="369544"/>
                </a:lnTo>
                <a:lnTo>
                  <a:pt x="511949" y="400672"/>
                </a:lnTo>
                <a:lnTo>
                  <a:pt x="543077" y="434911"/>
                </a:lnTo>
                <a:lnTo>
                  <a:pt x="570839" y="472020"/>
                </a:lnTo>
                <a:lnTo>
                  <a:pt x="595007" y="511759"/>
                </a:lnTo>
                <a:lnTo>
                  <a:pt x="615327" y="553885"/>
                </a:lnTo>
                <a:lnTo>
                  <a:pt x="631545" y="598144"/>
                </a:lnTo>
                <a:lnTo>
                  <a:pt x="643445" y="644296"/>
                </a:lnTo>
                <a:lnTo>
                  <a:pt x="650760" y="692099"/>
                </a:lnTo>
                <a:lnTo>
                  <a:pt x="653249" y="741299"/>
                </a:lnTo>
                <a:lnTo>
                  <a:pt x="650113" y="796417"/>
                </a:lnTo>
                <a:lnTo>
                  <a:pt x="640930" y="849731"/>
                </a:lnTo>
                <a:lnTo>
                  <a:pt x="626046" y="900874"/>
                </a:lnTo>
                <a:lnTo>
                  <a:pt x="605840" y="949540"/>
                </a:lnTo>
                <a:lnTo>
                  <a:pt x="580631" y="995362"/>
                </a:lnTo>
                <a:lnTo>
                  <a:pt x="615454" y="974102"/>
                </a:lnTo>
                <a:lnTo>
                  <a:pt x="652665" y="948740"/>
                </a:lnTo>
                <a:lnTo>
                  <a:pt x="691413" y="919391"/>
                </a:lnTo>
                <a:lnTo>
                  <a:pt x="730872" y="886180"/>
                </a:lnTo>
                <a:lnTo>
                  <a:pt x="770229" y="849210"/>
                </a:lnTo>
                <a:lnTo>
                  <a:pt x="808621" y="808609"/>
                </a:lnTo>
                <a:lnTo>
                  <a:pt x="838174" y="773442"/>
                </a:lnTo>
                <a:lnTo>
                  <a:pt x="866127" y="736053"/>
                </a:lnTo>
                <a:lnTo>
                  <a:pt x="892022" y="696531"/>
                </a:lnTo>
                <a:lnTo>
                  <a:pt x="915466" y="654939"/>
                </a:lnTo>
                <a:lnTo>
                  <a:pt x="936028" y="611339"/>
                </a:lnTo>
                <a:close/>
              </a:path>
              <a:path w="981075" h="1013460">
                <a:moveTo>
                  <a:pt x="981075" y="12"/>
                </a:moveTo>
                <a:lnTo>
                  <a:pt x="645198" y="12"/>
                </a:lnTo>
                <a:lnTo>
                  <a:pt x="684822" y="26962"/>
                </a:lnTo>
                <a:lnTo>
                  <a:pt x="722871" y="55968"/>
                </a:lnTo>
                <a:lnTo>
                  <a:pt x="759256" y="86956"/>
                </a:lnTo>
                <a:lnTo>
                  <a:pt x="793915" y="119849"/>
                </a:lnTo>
                <a:lnTo>
                  <a:pt x="826744" y="154546"/>
                </a:lnTo>
                <a:lnTo>
                  <a:pt x="857681" y="190982"/>
                </a:lnTo>
                <a:lnTo>
                  <a:pt x="886650" y="229082"/>
                </a:lnTo>
                <a:lnTo>
                  <a:pt x="913549" y="268744"/>
                </a:lnTo>
                <a:lnTo>
                  <a:pt x="938301" y="309905"/>
                </a:lnTo>
                <a:lnTo>
                  <a:pt x="960843" y="352475"/>
                </a:lnTo>
                <a:lnTo>
                  <a:pt x="981075" y="396392"/>
                </a:lnTo>
                <a:lnTo>
                  <a:pt x="981075" y="12"/>
                </a:lnTo>
                <a:close/>
              </a:path>
            </a:pathLst>
          </a:custGeom>
          <a:solidFill>
            <a:srgbClr val="EA43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BEBA0CB4-3C07-7D4E-B986-651920FE07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547" y="308526"/>
            <a:ext cx="10515600" cy="150682"/>
          </a:xfrm>
        </p:spPr>
        <p:txBody>
          <a:bodyPr/>
          <a:lstStyle/>
          <a:p>
            <a:r>
              <a:rPr lang="fr-FR"/>
              <a:t>Part </a:t>
            </a:r>
            <a:r>
              <a:rPr lang="fr-FR" err="1"/>
              <a:t>title</a:t>
            </a:r>
            <a:r>
              <a:rPr lang="fr-FR"/>
              <a:t> </a:t>
            </a:r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12CA89F2-3D80-2A44-9438-8092E772C0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769" y="474597"/>
            <a:ext cx="11540978" cy="765726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buFontTx/>
              <a:buNone/>
              <a:defRPr kumimoji="0" lang="fr-FR" sz="3000" b="0" i="1" u="none" strike="noStrike" kern="0" cap="none" spc="-25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bre Baskerville" panose="02000000000000000000" pitchFamily="2" charset="0"/>
                <a:ea typeface="Baskerville" panose="02020502070401020303" pitchFamily="18" charset="0"/>
                <a:cs typeface="Libre Baskerville" panose="02000000000000000000" pitchFamily="2" charset="0"/>
              </a:defRPr>
            </a:lvl1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19" name="Espace réservé du texte 11">
            <a:extLst>
              <a:ext uri="{FF2B5EF4-FFF2-40B4-BE49-F238E27FC236}">
                <a16:creationId xmlns:a16="http://schemas.microsoft.com/office/drawing/2014/main" id="{C3EC4BA8-D05D-3443-A376-243D10B37C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8768" y="1175009"/>
            <a:ext cx="11540979" cy="5384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kumimoji="0" lang="fr-FR" sz="3000" b="0" i="0" u="none" strike="noStrike" kern="0" cap="all" spc="-5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ato-Light"/>
                <a:ea typeface="+mj-ea"/>
                <a:cs typeface="Lato-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15" name="Espace réservé du graphique 12">
            <a:extLst>
              <a:ext uri="{FF2B5EF4-FFF2-40B4-BE49-F238E27FC236}">
                <a16:creationId xmlns:a16="http://schemas.microsoft.com/office/drawing/2014/main" id="{8AD02E78-BDD7-B14C-A177-31D8E3F8D6FC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5932713" y="2122191"/>
            <a:ext cx="5685504" cy="344041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fr-FR"/>
              <a:t>Cliquez sur l'icône pour ajouter un graphique</a:t>
            </a:r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38D71E4B-D6B1-5343-8556-20CDE16CAA4A}"/>
              </a:ext>
            </a:extLst>
          </p:cNvPr>
          <p:cNvSpPr/>
          <p:nvPr userDrawn="1"/>
        </p:nvSpPr>
        <p:spPr>
          <a:xfrm>
            <a:off x="5932713" y="2105892"/>
            <a:ext cx="5647403" cy="3456708"/>
          </a:xfrm>
          <a:custGeom>
            <a:avLst/>
            <a:gdLst/>
            <a:ahLst/>
            <a:cxnLst/>
            <a:rect l="l" t="t" r="r" b="b"/>
            <a:pathLst>
              <a:path w="11087100" h="6325234">
                <a:moveTo>
                  <a:pt x="0" y="6324781"/>
                </a:moveTo>
                <a:lnTo>
                  <a:pt x="11086667" y="6324781"/>
                </a:lnTo>
                <a:lnTo>
                  <a:pt x="11086667" y="0"/>
                </a:lnTo>
                <a:lnTo>
                  <a:pt x="0" y="0"/>
                </a:lnTo>
                <a:lnTo>
                  <a:pt x="0" y="6324781"/>
                </a:lnTo>
                <a:close/>
              </a:path>
            </a:pathLst>
          </a:custGeom>
          <a:ln w="10952">
            <a:solidFill>
              <a:srgbClr val="B4CEB4"/>
            </a:solidFill>
          </a:ln>
        </p:spPr>
        <p:txBody>
          <a:bodyPr wrap="square" lIns="0" tIns="0" rIns="0" bIns="0" rtlCol="0"/>
          <a:lstStyle/>
          <a:p>
            <a:endParaRPr b="0" i="0">
              <a:latin typeface="Lato" panose="020F0502020204030203" pitchFamily="34" charset="0"/>
            </a:endParaRPr>
          </a:p>
        </p:txBody>
      </p:sp>
      <p:sp>
        <p:nvSpPr>
          <p:cNvPr id="23" name="Espace réservé du texte 6">
            <a:extLst>
              <a:ext uri="{FF2B5EF4-FFF2-40B4-BE49-F238E27FC236}">
                <a16:creationId xmlns:a16="http://schemas.microsoft.com/office/drawing/2014/main" id="{857B53C3-C482-3643-8229-275D30FD96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8767" y="1894553"/>
            <a:ext cx="5016667" cy="27238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Clr>
                <a:schemeClr val="bg1"/>
              </a:buClr>
              <a:buFont typeface="Police système"/>
              <a:buNone/>
              <a:defRPr lang="fr-FR" sz="1100" b="0" i="0" kern="1200" cap="all" baseline="0" dirty="0" smtClean="0">
                <a:solidFill>
                  <a:schemeClr val="accent1"/>
                </a:solidFill>
                <a:latin typeface="Lato-Heavy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171450" indent="-171450">
              <a:lnSpc>
                <a:spcPct val="100000"/>
              </a:lnSpc>
              <a:spcAft>
                <a:spcPts val="600"/>
              </a:spcAft>
              <a:buClrTx/>
              <a:buFont typeface="Wingdings" panose="05000000000000000000" pitchFamily="2" charset="2"/>
              <a:buChar char="§"/>
              <a:tabLst/>
              <a:defRPr sz="1100"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</a:lstStyle>
          <a:p>
            <a:pPr lvl="0"/>
            <a:r>
              <a:rPr lang="fr-FR"/>
              <a:t>Lato </a:t>
            </a:r>
            <a:r>
              <a:rPr lang="fr-FR" err="1"/>
              <a:t>heavy</a:t>
            </a:r>
            <a:r>
              <a:rPr lang="fr-FR"/>
              <a:t> cap</a:t>
            </a:r>
          </a:p>
        </p:txBody>
      </p:sp>
      <p:sp>
        <p:nvSpPr>
          <p:cNvPr id="24" name="Espace réservé du texte 3">
            <a:extLst>
              <a:ext uri="{FF2B5EF4-FFF2-40B4-BE49-F238E27FC236}">
                <a16:creationId xmlns:a16="http://schemas.microsoft.com/office/drawing/2014/main" id="{E0D81E3C-0494-DB46-B949-B3EBF4406BB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30634" y="1985999"/>
            <a:ext cx="1651560" cy="272382"/>
          </a:xfrm>
          <a:solidFill>
            <a:schemeClr val="bg1"/>
          </a:solidFill>
        </p:spPr>
        <p:txBody>
          <a:bodyPr wrap="square" lIns="90000">
            <a:spAutoFit/>
          </a:bodyPr>
          <a:lstStyle>
            <a:lvl1pPr marL="0" indent="0" algn="ctr">
              <a:buFontTx/>
              <a:buNone/>
              <a:defRPr sz="1300" b="0" i="0" cap="all" baseline="0"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pPr lvl="0"/>
            <a:r>
              <a:rPr lang="fr-FR"/>
              <a:t>Titre graphique</a:t>
            </a:r>
          </a:p>
        </p:txBody>
      </p:sp>
      <p:sp>
        <p:nvSpPr>
          <p:cNvPr id="25" name="Espace réservé du texte 5">
            <a:extLst>
              <a:ext uri="{FF2B5EF4-FFF2-40B4-BE49-F238E27FC236}">
                <a16:creationId xmlns:a16="http://schemas.microsoft.com/office/drawing/2014/main" id="{1BBEA9D9-B1A7-C24D-92C3-AA07CD45B3B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0786" y="6105809"/>
            <a:ext cx="11212227" cy="374556"/>
          </a:xfrm>
        </p:spPr>
        <p:txBody>
          <a:bodyPr anchor="b">
            <a:normAutofit/>
          </a:bodyPr>
          <a:lstStyle>
            <a:lvl1pPr marL="0" indent="0">
              <a:buFontTx/>
              <a:buNone/>
              <a:defRPr lang="fr-FR" sz="1000" b="0" kern="1200" cap="none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>
              <a:buFontTx/>
              <a:buNone/>
              <a:defRPr lang="fr-FR" sz="800" b="0" kern="1200" baseline="0" dirty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Source :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2E066839-BC6B-2D4B-8E37-14F1A15DDF9D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 marL="12700">
              <a:spcBef>
                <a:spcPts val="75"/>
              </a:spcBef>
              <a:tabLst>
                <a:tab pos="3273425" algn="l"/>
              </a:tabLst>
            </a:pPr>
            <a:r>
              <a:rPr lang="fr-FR"/>
              <a:t>TITLE OF THE PRESENTATION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CE36B28-049B-4E2F-801B-8BA3DFE6A6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0786" y="5608683"/>
            <a:ext cx="11212227" cy="49712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lang="fr-FR" sz="1200" b="0" kern="1200" cap="none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>
              <a:buFontTx/>
              <a:buNone/>
              <a:defRPr lang="fr-FR" sz="800" b="0" kern="1200" baseline="0" dirty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Risks / disclaimer</a:t>
            </a:r>
          </a:p>
        </p:txBody>
      </p:sp>
      <p:sp>
        <p:nvSpPr>
          <p:cNvPr id="18" name="Espace réservé du texte 9">
            <a:extLst>
              <a:ext uri="{FF2B5EF4-FFF2-40B4-BE49-F238E27FC236}">
                <a16:creationId xmlns:a16="http://schemas.microsoft.com/office/drawing/2014/main" id="{F50A9580-36F5-4521-B356-AB0CB4AA96E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57185" y="2220482"/>
            <a:ext cx="5028249" cy="3227528"/>
          </a:xfrm>
        </p:spPr>
        <p:txBody>
          <a:bodyPr>
            <a:noAutofit/>
          </a:bodyPr>
          <a:lstStyle>
            <a:lvl1pPr marL="285750" indent="-285750">
              <a:buFont typeface="Wingdings" panose="05000000000000000000" pitchFamily="2" charset="2"/>
              <a:buChar char="§"/>
              <a:defRPr lang="fr-FR" sz="1400" b="0" i="0" kern="1200" spc="10" dirty="0" smtClean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29450065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graphique + 2 blocs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7">
            <a:extLst>
              <a:ext uri="{FF2B5EF4-FFF2-40B4-BE49-F238E27FC236}">
                <a16:creationId xmlns:a16="http://schemas.microsoft.com/office/drawing/2014/main" id="{CFCB5185-3C9F-1141-AC80-AF9D43415CFB}"/>
              </a:ext>
            </a:extLst>
          </p:cNvPr>
          <p:cNvSpPr>
            <a:spLocks noChangeAspect="1"/>
          </p:cNvSpPr>
          <p:nvPr userDrawn="1"/>
        </p:nvSpPr>
        <p:spPr>
          <a:xfrm>
            <a:off x="11408107" y="293136"/>
            <a:ext cx="174248" cy="180000"/>
          </a:xfrm>
          <a:custGeom>
            <a:avLst/>
            <a:gdLst/>
            <a:ahLst/>
            <a:cxnLst/>
            <a:rect l="l" t="t" r="r" b="b"/>
            <a:pathLst>
              <a:path w="981075" h="1013460">
                <a:moveTo>
                  <a:pt x="548792" y="741299"/>
                </a:moveTo>
                <a:lnTo>
                  <a:pt x="545846" y="694016"/>
                </a:lnTo>
                <a:lnTo>
                  <a:pt x="537235" y="648474"/>
                </a:lnTo>
                <a:lnTo>
                  <a:pt x="523341" y="605015"/>
                </a:lnTo>
                <a:lnTo>
                  <a:pt x="504494" y="564007"/>
                </a:lnTo>
                <a:lnTo>
                  <a:pt x="481076" y="525805"/>
                </a:lnTo>
                <a:lnTo>
                  <a:pt x="453415" y="490753"/>
                </a:lnTo>
                <a:lnTo>
                  <a:pt x="421894" y="459219"/>
                </a:lnTo>
                <a:lnTo>
                  <a:pt x="386842" y="431571"/>
                </a:lnTo>
                <a:lnTo>
                  <a:pt x="348640" y="408139"/>
                </a:lnTo>
                <a:lnTo>
                  <a:pt x="307632" y="389293"/>
                </a:lnTo>
                <a:lnTo>
                  <a:pt x="264185" y="375399"/>
                </a:lnTo>
                <a:lnTo>
                  <a:pt x="218643" y="366788"/>
                </a:lnTo>
                <a:lnTo>
                  <a:pt x="171361" y="363842"/>
                </a:lnTo>
                <a:lnTo>
                  <a:pt x="125882" y="366585"/>
                </a:lnTo>
                <a:lnTo>
                  <a:pt x="82003" y="374586"/>
                </a:lnTo>
                <a:lnTo>
                  <a:pt x="40030" y="387502"/>
                </a:lnTo>
                <a:lnTo>
                  <a:pt x="292" y="405015"/>
                </a:lnTo>
                <a:lnTo>
                  <a:pt x="4381" y="462305"/>
                </a:lnTo>
                <a:lnTo>
                  <a:pt x="14389" y="517486"/>
                </a:lnTo>
                <a:lnTo>
                  <a:pt x="29692" y="570484"/>
                </a:lnTo>
                <a:lnTo>
                  <a:pt x="49695" y="621182"/>
                </a:lnTo>
                <a:lnTo>
                  <a:pt x="73774" y="669480"/>
                </a:lnTo>
                <a:lnTo>
                  <a:pt x="101307" y="715276"/>
                </a:lnTo>
                <a:lnTo>
                  <a:pt x="131711" y="758469"/>
                </a:lnTo>
                <a:lnTo>
                  <a:pt x="164350" y="798957"/>
                </a:lnTo>
                <a:lnTo>
                  <a:pt x="198628" y="836637"/>
                </a:lnTo>
                <a:lnTo>
                  <a:pt x="233921" y="871410"/>
                </a:lnTo>
                <a:lnTo>
                  <a:pt x="269608" y="903160"/>
                </a:lnTo>
                <a:lnTo>
                  <a:pt x="305104" y="931811"/>
                </a:lnTo>
                <a:lnTo>
                  <a:pt x="339788" y="957224"/>
                </a:lnTo>
                <a:lnTo>
                  <a:pt x="373037" y="979335"/>
                </a:lnTo>
                <a:lnTo>
                  <a:pt x="432790" y="1013180"/>
                </a:lnTo>
                <a:lnTo>
                  <a:pt x="466178" y="976591"/>
                </a:lnTo>
                <a:lnTo>
                  <a:pt x="494601" y="935863"/>
                </a:lnTo>
                <a:lnTo>
                  <a:pt x="517563" y="891476"/>
                </a:lnTo>
                <a:lnTo>
                  <a:pt x="534581" y="843940"/>
                </a:lnTo>
                <a:lnTo>
                  <a:pt x="545147" y="793711"/>
                </a:lnTo>
                <a:lnTo>
                  <a:pt x="548792" y="741299"/>
                </a:lnTo>
                <a:close/>
              </a:path>
              <a:path w="981075" h="1013460">
                <a:moveTo>
                  <a:pt x="936028" y="611339"/>
                </a:moveTo>
                <a:lnTo>
                  <a:pt x="926325" y="563473"/>
                </a:lnTo>
                <a:lnTo>
                  <a:pt x="913726" y="516724"/>
                </a:lnTo>
                <a:lnTo>
                  <a:pt x="898347" y="471182"/>
                </a:lnTo>
                <a:lnTo>
                  <a:pt x="880262" y="426935"/>
                </a:lnTo>
                <a:lnTo>
                  <a:pt x="859574" y="384098"/>
                </a:lnTo>
                <a:lnTo>
                  <a:pt x="836396" y="342760"/>
                </a:lnTo>
                <a:lnTo>
                  <a:pt x="810818" y="303022"/>
                </a:lnTo>
                <a:lnTo>
                  <a:pt x="782929" y="264985"/>
                </a:lnTo>
                <a:lnTo>
                  <a:pt x="752843" y="228752"/>
                </a:lnTo>
                <a:lnTo>
                  <a:pt x="720661" y="194411"/>
                </a:lnTo>
                <a:lnTo>
                  <a:pt x="686473" y="162077"/>
                </a:lnTo>
                <a:lnTo>
                  <a:pt x="650367" y="131838"/>
                </a:lnTo>
                <a:lnTo>
                  <a:pt x="612457" y="103797"/>
                </a:lnTo>
                <a:lnTo>
                  <a:pt x="572846" y="78054"/>
                </a:lnTo>
                <a:lnTo>
                  <a:pt x="531622" y="54698"/>
                </a:lnTo>
                <a:lnTo>
                  <a:pt x="488886" y="33845"/>
                </a:lnTo>
                <a:lnTo>
                  <a:pt x="444728" y="15570"/>
                </a:lnTo>
                <a:lnTo>
                  <a:pt x="399262" y="0"/>
                </a:lnTo>
                <a:lnTo>
                  <a:pt x="0" y="0"/>
                </a:lnTo>
                <a:lnTo>
                  <a:pt x="0" y="290944"/>
                </a:lnTo>
                <a:lnTo>
                  <a:pt x="40779" y="277431"/>
                </a:lnTo>
                <a:lnTo>
                  <a:pt x="83045" y="267525"/>
                </a:lnTo>
                <a:lnTo>
                  <a:pt x="126631" y="261429"/>
                </a:lnTo>
                <a:lnTo>
                  <a:pt x="171373" y="259359"/>
                </a:lnTo>
                <a:lnTo>
                  <a:pt x="220573" y="261848"/>
                </a:lnTo>
                <a:lnTo>
                  <a:pt x="268363" y="269163"/>
                </a:lnTo>
                <a:lnTo>
                  <a:pt x="314515" y="281063"/>
                </a:lnTo>
                <a:lnTo>
                  <a:pt x="358762" y="297294"/>
                </a:lnTo>
                <a:lnTo>
                  <a:pt x="400875" y="317614"/>
                </a:lnTo>
                <a:lnTo>
                  <a:pt x="440613" y="341782"/>
                </a:lnTo>
                <a:lnTo>
                  <a:pt x="477710" y="369544"/>
                </a:lnTo>
                <a:lnTo>
                  <a:pt x="511949" y="400672"/>
                </a:lnTo>
                <a:lnTo>
                  <a:pt x="543077" y="434911"/>
                </a:lnTo>
                <a:lnTo>
                  <a:pt x="570839" y="472020"/>
                </a:lnTo>
                <a:lnTo>
                  <a:pt x="595007" y="511759"/>
                </a:lnTo>
                <a:lnTo>
                  <a:pt x="615327" y="553885"/>
                </a:lnTo>
                <a:lnTo>
                  <a:pt x="631545" y="598144"/>
                </a:lnTo>
                <a:lnTo>
                  <a:pt x="643445" y="644296"/>
                </a:lnTo>
                <a:lnTo>
                  <a:pt x="650760" y="692099"/>
                </a:lnTo>
                <a:lnTo>
                  <a:pt x="653249" y="741299"/>
                </a:lnTo>
                <a:lnTo>
                  <a:pt x="650113" y="796417"/>
                </a:lnTo>
                <a:lnTo>
                  <a:pt x="640930" y="849731"/>
                </a:lnTo>
                <a:lnTo>
                  <a:pt x="626046" y="900874"/>
                </a:lnTo>
                <a:lnTo>
                  <a:pt x="605840" y="949540"/>
                </a:lnTo>
                <a:lnTo>
                  <a:pt x="580631" y="995362"/>
                </a:lnTo>
                <a:lnTo>
                  <a:pt x="615454" y="974102"/>
                </a:lnTo>
                <a:lnTo>
                  <a:pt x="652665" y="948740"/>
                </a:lnTo>
                <a:lnTo>
                  <a:pt x="691413" y="919391"/>
                </a:lnTo>
                <a:lnTo>
                  <a:pt x="730872" y="886180"/>
                </a:lnTo>
                <a:lnTo>
                  <a:pt x="770229" y="849210"/>
                </a:lnTo>
                <a:lnTo>
                  <a:pt x="808621" y="808609"/>
                </a:lnTo>
                <a:lnTo>
                  <a:pt x="838174" y="773442"/>
                </a:lnTo>
                <a:lnTo>
                  <a:pt x="866127" y="736053"/>
                </a:lnTo>
                <a:lnTo>
                  <a:pt x="892022" y="696531"/>
                </a:lnTo>
                <a:lnTo>
                  <a:pt x="915466" y="654939"/>
                </a:lnTo>
                <a:lnTo>
                  <a:pt x="936028" y="611339"/>
                </a:lnTo>
                <a:close/>
              </a:path>
              <a:path w="981075" h="1013460">
                <a:moveTo>
                  <a:pt x="981075" y="12"/>
                </a:moveTo>
                <a:lnTo>
                  <a:pt x="645198" y="12"/>
                </a:lnTo>
                <a:lnTo>
                  <a:pt x="684822" y="26962"/>
                </a:lnTo>
                <a:lnTo>
                  <a:pt x="722871" y="55968"/>
                </a:lnTo>
                <a:lnTo>
                  <a:pt x="759256" y="86956"/>
                </a:lnTo>
                <a:lnTo>
                  <a:pt x="793915" y="119849"/>
                </a:lnTo>
                <a:lnTo>
                  <a:pt x="826744" y="154546"/>
                </a:lnTo>
                <a:lnTo>
                  <a:pt x="857681" y="190982"/>
                </a:lnTo>
                <a:lnTo>
                  <a:pt x="886650" y="229082"/>
                </a:lnTo>
                <a:lnTo>
                  <a:pt x="913549" y="268744"/>
                </a:lnTo>
                <a:lnTo>
                  <a:pt x="938301" y="309905"/>
                </a:lnTo>
                <a:lnTo>
                  <a:pt x="960843" y="352475"/>
                </a:lnTo>
                <a:lnTo>
                  <a:pt x="981075" y="396392"/>
                </a:lnTo>
                <a:lnTo>
                  <a:pt x="981075" y="12"/>
                </a:lnTo>
                <a:close/>
              </a:path>
            </a:pathLst>
          </a:custGeom>
          <a:solidFill>
            <a:srgbClr val="EA43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A503E55B-7F39-5348-9A73-33E7C82EDF3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34D4FF5-5FCB-2945-841A-A3CAF61B538E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238D568F-45DC-0748-826E-583AF84FFC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547" y="308526"/>
            <a:ext cx="10515600" cy="150682"/>
          </a:xfrm>
        </p:spPr>
        <p:txBody>
          <a:bodyPr/>
          <a:lstStyle/>
          <a:p>
            <a:r>
              <a:rPr lang="fr-FR"/>
              <a:t>Part </a:t>
            </a:r>
            <a:r>
              <a:rPr lang="fr-FR" err="1"/>
              <a:t>title</a:t>
            </a:r>
            <a:r>
              <a:rPr lang="fr-FR"/>
              <a:t> </a:t>
            </a:r>
          </a:p>
        </p:txBody>
      </p:sp>
      <p:sp>
        <p:nvSpPr>
          <p:cNvPr id="19" name="Espace réservé du texte 7">
            <a:extLst>
              <a:ext uri="{FF2B5EF4-FFF2-40B4-BE49-F238E27FC236}">
                <a16:creationId xmlns:a16="http://schemas.microsoft.com/office/drawing/2014/main" id="{0B72A884-3397-044D-A233-8A9ED2EE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769" y="474597"/>
            <a:ext cx="11540978" cy="765726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buFontTx/>
              <a:buNone/>
              <a:defRPr kumimoji="0" lang="fr-FR" sz="3000" b="0" i="1" u="none" strike="noStrike" kern="0" cap="none" spc="-25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bre Baskerville" panose="02000000000000000000" pitchFamily="2" charset="0"/>
                <a:ea typeface="Baskerville" panose="02020502070401020303" pitchFamily="18" charset="0"/>
                <a:cs typeface="Libre Baskerville" panose="02000000000000000000" pitchFamily="2" charset="0"/>
              </a:defRPr>
            </a:lvl1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20" name="Espace réservé du texte 11">
            <a:extLst>
              <a:ext uri="{FF2B5EF4-FFF2-40B4-BE49-F238E27FC236}">
                <a16:creationId xmlns:a16="http://schemas.microsoft.com/office/drawing/2014/main" id="{A7BE0044-7554-4541-9830-6BF0C18332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8768" y="1175009"/>
            <a:ext cx="11540979" cy="5384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kumimoji="0" lang="fr-FR" sz="3000" b="0" i="0" u="none" strike="noStrike" kern="0" cap="all" spc="-5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ato-Light"/>
                <a:ea typeface="+mj-ea"/>
                <a:cs typeface="Lato-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C15DE572-6F8B-5842-BE26-6067B315B422}"/>
              </a:ext>
            </a:extLst>
          </p:cNvPr>
          <p:cNvSpPr/>
          <p:nvPr userDrawn="1"/>
        </p:nvSpPr>
        <p:spPr>
          <a:xfrm>
            <a:off x="567547" y="2069074"/>
            <a:ext cx="5040000" cy="2420278"/>
          </a:xfrm>
          <a:custGeom>
            <a:avLst/>
            <a:gdLst/>
            <a:ahLst/>
            <a:cxnLst/>
            <a:rect l="l" t="t" r="r" b="b"/>
            <a:pathLst>
              <a:path w="11087100" h="6325234">
                <a:moveTo>
                  <a:pt x="0" y="6324781"/>
                </a:moveTo>
                <a:lnTo>
                  <a:pt x="11086667" y="6324781"/>
                </a:lnTo>
                <a:lnTo>
                  <a:pt x="11086667" y="0"/>
                </a:lnTo>
                <a:lnTo>
                  <a:pt x="0" y="0"/>
                </a:lnTo>
                <a:lnTo>
                  <a:pt x="0" y="6324781"/>
                </a:lnTo>
                <a:close/>
              </a:path>
            </a:pathLst>
          </a:custGeom>
          <a:ln w="10952">
            <a:solidFill>
              <a:srgbClr val="B4CE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6F033883-7C56-6640-BD74-6AE4030269CF}"/>
              </a:ext>
            </a:extLst>
          </p:cNvPr>
          <p:cNvSpPr/>
          <p:nvPr userDrawn="1"/>
        </p:nvSpPr>
        <p:spPr>
          <a:xfrm>
            <a:off x="6163149" y="2063819"/>
            <a:ext cx="5040000" cy="2420278"/>
          </a:xfrm>
          <a:custGeom>
            <a:avLst/>
            <a:gdLst/>
            <a:ahLst/>
            <a:cxnLst/>
            <a:rect l="l" t="t" r="r" b="b"/>
            <a:pathLst>
              <a:path w="11087100" h="6325234">
                <a:moveTo>
                  <a:pt x="0" y="6324781"/>
                </a:moveTo>
                <a:lnTo>
                  <a:pt x="11086667" y="6324781"/>
                </a:lnTo>
                <a:lnTo>
                  <a:pt x="11086667" y="0"/>
                </a:lnTo>
                <a:lnTo>
                  <a:pt x="0" y="0"/>
                </a:lnTo>
                <a:lnTo>
                  <a:pt x="0" y="6324781"/>
                </a:lnTo>
                <a:close/>
              </a:path>
            </a:pathLst>
          </a:custGeom>
          <a:ln w="10952">
            <a:solidFill>
              <a:srgbClr val="B4CE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21094287-146A-7B42-8A63-B70CFE3DB77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62607" y="1935199"/>
            <a:ext cx="1651560" cy="272382"/>
          </a:xfrm>
          <a:solidFill>
            <a:schemeClr val="bg1"/>
          </a:solidFill>
        </p:spPr>
        <p:txBody>
          <a:bodyPr wrap="square" lIns="90000">
            <a:spAutoFit/>
          </a:bodyPr>
          <a:lstStyle>
            <a:lvl1pPr marL="0" indent="0" algn="ctr">
              <a:buFontTx/>
              <a:buNone/>
              <a:defRPr sz="1300" b="0" i="0" cap="all" baseline="0"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pPr lvl="0"/>
            <a:r>
              <a:rPr lang="fr-FR"/>
              <a:t>Graphic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5" name="Espace réservé du texte 3">
            <a:extLst>
              <a:ext uri="{FF2B5EF4-FFF2-40B4-BE49-F238E27FC236}">
                <a16:creationId xmlns:a16="http://schemas.microsoft.com/office/drawing/2014/main" id="{BBEFCE3C-C34E-4A4E-832C-90DB9C5D753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61907" y="1935199"/>
            <a:ext cx="1651560" cy="272382"/>
          </a:xfrm>
          <a:solidFill>
            <a:schemeClr val="bg1"/>
          </a:solidFill>
        </p:spPr>
        <p:txBody>
          <a:bodyPr wrap="square" lIns="90000">
            <a:spAutoFit/>
          </a:bodyPr>
          <a:lstStyle>
            <a:lvl1pPr marL="0" indent="0" algn="ctr">
              <a:buFontTx/>
              <a:buNone/>
              <a:defRPr sz="1300" b="0" i="0" cap="all" baseline="0"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pPr lvl="0"/>
            <a:r>
              <a:rPr lang="fr-FR"/>
              <a:t>Graphic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4" name="Espace réservé du graphique 3">
            <a:extLst>
              <a:ext uri="{FF2B5EF4-FFF2-40B4-BE49-F238E27FC236}">
                <a16:creationId xmlns:a16="http://schemas.microsoft.com/office/drawing/2014/main" id="{B04A0FF2-11DD-C94C-A23B-8BF4BFAE3F89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568325" y="2063750"/>
            <a:ext cx="5038725" cy="2420938"/>
          </a:xfrm>
        </p:spPr>
        <p:txBody>
          <a:bodyPr/>
          <a:lstStyle/>
          <a:p>
            <a:r>
              <a:rPr lang="fr-FR"/>
              <a:t>Cliquez sur l'icône pour ajouter un graphique</a:t>
            </a:r>
          </a:p>
        </p:txBody>
      </p:sp>
      <p:sp>
        <p:nvSpPr>
          <p:cNvPr id="22" name="Espace réservé du graphique 3">
            <a:extLst>
              <a:ext uri="{FF2B5EF4-FFF2-40B4-BE49-F238E27FC236}">
                <a16:creationId xmlns:a16="http://schemas.microsoft.com/office/drawing/2014/main" id="{B4EF79AD-84D2-FC47-94CC-094E610A3A1C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6169025" y="2063750"/>
            <a:ext cx="5038725" cy="2420938"/>
          </a:xfrm>
        </p:spPr>
        <p:txBody>
          <a:bodyPr/>
          <a:lstStyle/>
          <a:p>
            <a:r>
              <a:rPr lang="fr-FR"/>
              <a:t>Cliquez sur l'icône pour ajouter un graphique</a:t>
            </a:r>
          </a:p>
        </p:txBody>
      </p:sp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E9D73E71-93D0-7D4A-8B32-29622FA6986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0786" y="6102801"/>
            <a:ext cx="11212227" cy="377564"/>
          </a:xfrm>
        </p:spPr>
        <p:txBody>
          <a:bodyPr anchor="b">
            <a:normAutofit/>
          </a:bodyPr>
          <a:lstStyle>
            <a:lvl1pPr marL="0" indent="0">
              <a:buFontTx/>
              <a:buNone/>
              <a:defRPr lang="fr-FR" sz="1000" b="0" kern="1200" cap="none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>
              <a:buFontTx/>
              <a:buNone/>
              <a:defRPr lang="fr-FR" sz="800" b="0" kern="1200" baseline="0" dirty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Source :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324F19-F66D-DE47-8434-59FC8C93ED30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pPr marL="12700">
              <a:spcBef>
                <a:spcPts val="75"/>
              </a:spcBef>
              <a:tabLst>
                <a:tab pos="3273425" algn="l"/>
              </a:tabLst>
            </a:pPr>
            <a:r>
              <a:rPr lang="fr-FR"/>
              <a:t>TITLE OF THE PRESENTATION</a:t>
            </a:r>
          </a:p>
        </p:txBody>
      </p:sp>
      <p:sp>
        <p:nvSpPr>
          <p:cNvPr id="24" name="Espace réservé du texte 5">
            <a:extLst>
              <a:ext uri="{FF2B5EF4-FFF2-40B4-BE49-F238E27FC236}">
                <a16:creationId xmlns:a16="http://schemas.microsoft.com/office/drawing/2014/main" id="{3EC33505-38F5-4C8E-B7AA-075C18CE125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00786" y="5608683"/>
            <a:ext cx="11212227" cy="49712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lang="fr-FR" sz="1200" b="0" kern="1200" cap="none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>
              <a:buFontTx/>
              <a:buNone/>
              <a:defRPr lang="fr-FR" sz="800" b="0" kern="1200" baseline="0" dirty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Risks / disclaimer</a:t>
            </a:r>
          </a:p>
        </p:txBody>
      </p:sp>
      <p:sp>
        <p:nvSpPr>
          <p:cNvPr id="25" name="Espace réservé du texte 9">
            <a:extLst>
              <a:ext uri="{FF2B5EF4-FFF2-40B4-BE49-F238E27FC236}">
                <a16:creationId xmlns:a16="http://schemas.microsoft.com/office/drawing/2014/main" id="{32C07D22-F1EA-444F-A848-5272391896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68325" y="4516901"/>
            <a:ext cx="5038725" cy="1087118"/>
          </a:xfrm>
        </p:spPr>
        <p:txBody>
          <a:bodyPr>
            <a:noAutofit/>
          </a:bodyPr>
          <a:lstStyle>
            <a:lvl1pPr marL="285750" indent="-285750">
              <a:buFont typeface="Wingdings" panose="05000000000000000000" pitchFamily="2" charset="2"/>
              <a:buChar char="§"/>
              <a:defRPr lang="fr-FR" sz="1200" b="0" i="0" kern="1200" spc="10" dirty="0" smtClean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Espace réservé du texte 9">
            <a:extLst>
              <a:ext uri="{FF2B5EF4-FFF2-40B4-BE49-F238E27FC236}">
                <a16:creationId xmlns:a16="http://schemas.microsoft.com/office/drawing/2014/main" id="{4DB49ADC-F960-4E81-A7AF-1E99E94F0E7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169025" y="4516901"/>
            <a:ext cx="5038725" cy="1087118"/>
          </a:xfrm>
        </p:spPr>
        <p:txBody>
          <a:bodyPr>
            <a:noAutofit/>
          </a:bodyPr>
          <a:lstStyle>
            <a:lvl1pPr marL="285750" indent="-285750">
              <a:buFont typeface="Wingdings" panose="05000000000000000000" pitchFamily="2" charset="2"/>
              <a:buChar char="§"/>
              <a:defRPr lang="fr-FR" sz="1200" b="0" i="0" kern="1200" spc="10" dirty="0" smtClean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6814127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021">
          <p15:clr>
            <a:srgbClr val="FBAE40"/>
          </p15:clr>
        </p15:guide>
        <p15:guide id="4" pos="7038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graphique + 4 blocs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7">
            <a:extLst>
              <a:ext uri="{FF2B5EF4-FFF2-40B4-BE49-F238E27FC236}">
                <a16:creationId xmlns:a16="http://schemas.microsoft.com/office/drawing/2014/main" id="{CFCB5185-3C9F-1141-AC80-AF9D43415CFB}"/>
              </a:ext>
            </a:extLst>
          </p:cNvPr>
          <p:cNvSpPr>
            <a:spLocks noChangeAspect="1"/>
          </p:cNvSpPr>
          <p:nvPr userDrawn="1"/>
        </p:nvSpPr>
        <p:spPr>
          <a:xfrm>
            <a:off x="11408107" y="293136"/>
            <a:ext cx="174248" cy="180000"/>
          </a:xfrm>
          <a:custGeom>
            <a:avLst/>
            <a:gdLst/>
            <a:ahLst/>
            <a:cxnLst/>
            <a:rect l="l" t="t" r="r" b="b"/>
            <a:pathLst>
              <a:path w="981075" h="1013460">
                <a:moveTo>
                  <a:pt x="548792" y="741299"/>
                </a:moveTo>
                <a:lnTo>
                  <a:pt x="545846" y="694016"/>
                </a:lnTo>
                <a:lnTo>
                  <a:pt x="537235" y="648474"/>
                </a:lnTo>
                <a:lnTo>
                  <a:pt x="523341" y="605015"/>
                </a:lnTo>
                <a:lnTo>
                  <a:pt x="504494" y="564007"/>
                </a:lnTo>
                <a:lnTo>
                  <a:pt x="481076" y="525805"/>
                </a:lnTo>
                <a:lnTo>
                  <a:pt x="453415" y="490753"/>
                </a:lnTo>
                <a:lnTo>
                  <a:pt x="421894" y="459219"/>
                </a:lnTo>
                <a:lnTo>
                  <a:pt x="386842" y="431571"/>
                </a:lnTo>
                <a:lnTo>
                  <a:pt x="348640" y="408139"/>
                </a:lnTo>
                <a:lnTo>
                  <a:pt x="307632" y="389293"/>
                </a:lnTo>
                <a:lnTo>
                  <a:pt x="264185" y="375399"/>
                </a:lnTo>
                <a:lnTo>
                  <a:pt x="218643" y="366788"/>
                </a:lnTo>
                <a:lnTo>
                  <a:pt x="171361" y="363842"/>
                </a:lnTo>
                <a:lnTo>
                  <a:pt x="125882" y="366585"/>
                </a:lnTo>
                <a:lnTo>
                  <a:pt x="82003" y="374586"/>
                </a:lnTo>
                <a:lnTo>
                  <a:pt x="40030" y="387502"/>
                </a:lnTo>
                <a:lnTo>
                  <a:pt x="292" y="405015"/>
                </a:lnTo>
                <a:lnTo>
                  <a:pt x="4381" y="462305"/>
                </a:lnTo>
                <a:lnTo>
                  <a:pt x="14389" y="517486"/>
                </a:lnTo>
                <a:lnTo>
                  <a:pt x="29692" y="570484"/>
                </a:lnTo>
                <a:lnTo>
                  <a:pt x="49695" y="621182"/>
                </a:lnTo>
                <a:lnTo>
                  <a:pt x="73774" y="669480"/>
                </a:lnTo>
                <a:lnTo>
                  <a:pt x="101307" y="715276"/>
                </a:lnTo>
                <a:lnTo>
                  <a:pt x="131711" y="758469"/>
                </a:lnTo>
                <a:lnTo>
                  <a:pt x="164350" y="798957"/>
                </a:lnTo>
                <a:lnTo>
                  <a:pt x="198628" y="836637"/>
                </a:lnTo>
                <a:lnTo>
                  <a:pt x="233921" y="871410"/>
                </a:lnTo>
                <a:lnTo>
                  <a:pt x="269608" y="903160"/>
                </a:lnTo>
                <a:lnTo>
                  <a:pt x="305104" y="931811"/>
                </a:lnTo>
                <a:lnTo>
                  <a:pt x="339788" y="957224"/>
                </a:lnTo>
                <a:lnTo>
                  <a:pt x="373037" y="979335"/>
                </a:lnTo>
                <a:lnTo>
                  <a:pt x="432790" y="1013180"/>
                </a:lnTo>
                <a:lnTo>
                  <a:pt x="466178" y="976591"/>
                </a:lnTo>
                <a:lnTo>
                  <a:pt x="494601" y="935863"/>
                </a:lnTo>
                <a:lnTo>
                  <a:pt x="517563" y="891476"/>
                </a:lnTo>
                <a:lnTo>
                  <a:pt x="534581" y="843940"/>
                </a:lnTo>
                <a:lnTo>
                  <a:pt x="545147" y="793711"/>
                </a:lnTo>
                <a:lnTo>
                  <a:pt x="548792" y="741299"/>
                </a:lnTo>
                <a:close/>
              </a:path>
              <a:path w="981075" h="1013460">
                <a:moveTo>
                  <a:pt x="936028" y="611339"/>
                </a:moveTo>
                <a:lnTo>
                  <a:pt x="926325" y="563473"/>
                </a:lnTo>
                <a:lnTo>
                  <a:pt x="913726" y="516724"/>
                </a:lnTo>
                <a:lnTo>
                  <a:pt x="898347" y="471182"/>
                </a:lnTo>
                <a:lnTo>
                  <a:pt x="880262" y="426935"/>
                </a:lnTo>
                <a:lnTo>
                  <a:pt x="859574" y="384098"/>
                </a:lnTo>
                <a:lnTo>
                  <a:pt x="836396" y="342760"/>
                </a:lnTo>
                <a:lnTo>
                  <a:pt x="810818" y="303022"/>
                </a:lnTo>
                <a:lnTo>
                  <a:pt x="782929" y="264985"/>
                </a:lnTo>
                <a:lnTo>
                  <a:pt x="752843" y="228752"/>
                </a:lnTo>
                <a:lnTo>
                  <a:pt x="720661" y="194411"/>
                </a:lnTo>
                <a:lnTo>
                  <a:pt x="686473" y="162077"/>
                </a:lnTo>
                <a:lnTo>
                  <a:pt x="650367" y="131838"/>
                </a:lnTo>
                <a:lnTo>
                  <a:pt x="612457" y="103797"/>
                </a:lnTo>
                <a:lnTo>
                  <a:pt x="572846" y="78054"/>
                </a:lnTo>
                <a:lnTo>
                  <a:pt x="531622" y="54698"/>
                </a:lnTo>
                <a:lnTo>
                  <a:pt x="488886" y="33845"/>
                </a:lnTo>
                <a:lnTo>
                  <a:pt x="444728" y="15570"/>
                </a:lnTo>
                <a:lnTo>
                  <a:pt x="399262" y="0"/>
                </a:lnTo>
                <a:lnTo>
                  <a:pt x="0" y="0"/>
                </a:lnTo>
                <a:lnTo>
                  <a:pt x="0" y="290944"/>
                </a:lnTo>
                <a:lnTo>
                  <a:pt x="40779" y="277431"/>
                </a:lnTo>
                <a:lnTo>
                  <a:pt x="83045" y="267525"/>
                </a:lnTo>
                <a:lnTo>
                  <a:pt x="126631" y="261429"/>
                </a:lnTo>
                <a:lnTo>
                  <a:pt x="171373" y="259359"/>
                </a:lnTo>
                <a:lnTo>
                  <a:pt x="220573" y="261848"/>
                </a:lnTo>
                <a:lnTo>
                  <a:pt x="268363" y="269163"/>
                </a:lnTo>
                <a:lnTo>
                  <a:pt x="314515" y="281063"/>
                </a:lnTo>
                <a:lnTo>
                  <a:pt x="358762" y="297294"/>
                </a:lnTo>
                <a:lnTo>
                  <a:pt x="400875" y="317614"/>
                </a:lnTo>
                <a:lnTo>
                  <a:pt x="440613" y="341782"/>
                </a:lnTo>
                <a:lnTo>
                  <a:pt x="477710" y="369544"/>
                </a:lnTo>
                <a:lnTo>
                  <a:pt x="511949" y="400672"/>
                </a:lnTo>
                <a:lnTo>
                  <a:pt x="543077" y="434911"/>
                </a:lnTo>
                <a:lnTo>
                  <a:pt x="570839" y="472020"/>
                </a:lnTo>
                <a:lnTo>
                  <a:pt x="595007" y="511759"/>
                </a:lnTo>
                <a:lnTo>
                  <a:pt x="615327" y="553885"/>
                </a:lnTo>
                <a:lnTo>
                  <a:pt x="631545" y="598144"/>
                </a:lnTo>
                <a:lnTo>
                  <a:pt x="643445" y="644296"/>
                </a:lnTo>
                <a:lnTo>
                  <a:pt x="650760" y="692099"/>
                </a:lnTo>
                <a:lnTo>
                  <a:pt x="653249" y="741299"/>
                </a:lnTo>
                <a:lnTo>
                  <a:pt x="650113" y="796417"/>
                </a:lnTo>
                <a:lnTo>
                  <a:pt x="640930" y="849731"/>
                </a:lnTo>
                <a:lnTo>
                  <a:pt x="626046" y="900874"/>
                </a:lnTo>
                <a:lnTo>
                  <a:pt x="605840" y="949540"/>
                </a:lnTo>
                <a:lnTo>
                  <a:pt x="580631" y="995362"/>
                </a:lnTo>
                <a:lnTo>
                  <a:pt x="615454" y="974102"/>
                </a:lnTo>
                <a:lnTo>
                  <a:pt x="652665" y="948740"/>
                </a:lnTo>
                <a:lnTo>
                  <a:pt x="691413" y="919391"/>
                </a:lnTo>
                <a:lnTo>
                  <a:pt x="730872" y="886180"/>
                </a:lnTo>
                <a:lnTo>
                  <a:pt x="770229" y="849210"/>
                </a:lnTo>
                <a:lnTo>
                  <a:pt x="808621" y="808609"/>
                </a:lnTo>
                <a:lnTo>
                  <a:pt x="838174" y="773442"/>
                </a:lnTo>
                <a:lnTo>
                  <a:pt x="866127" y="736053"/>
                </a:lnTo>
                <a:lnTo>
                  <a:pt x="892022" y="696531"/>
                </a:lnTo>
                <a:lnTo>
                  <a:pt x="915466" y="654939"/>
                </a:lnTo>
                <a:lnTo>
                  <a:pt x="936028" y="611339"/>
                </a:lnTo>
                <a:close/>
              </a:path>
              <a:path w="981075" h="1013460">
                <a:moveTo>
                  <a:pt x="981075" y="12"/>
                </a:moveTo>
                <a:lnTo>
                  <a:pt x="645198" y="12"/>
                </a:lnTo>
                <a:lnTo>
                  <a:pt x="684822" y="26962"/>
                </a:lnTo>
                <a:lnTo>
                  <a:pt x="722871" y="55968"/>
                </a:lnTo>
                <a:lnTo>
                  <a:pt x="759256" y="86956"/>
                </a:lnTo>
                <a:lnTo>
                  <a:pt x="793915" y="119849"/>
                </a:lnTo>
                <a:lnTo>
                  <a:pt x="826744" y="154546"/>
                </a:lnTo>
                <a:lnTo>
                  <a:pt x="857681" y="190982"/>
                </a:lnTo>
                <a:lnTo>
                  <a:pt x="886650" y="229082"/>
                </a:lnTo>
                <a:lnTo>
                  <a:pt x="913549" y="268744"/>
                </a:lnTo>
                <a:lnTo>
                  <a:pt x="938301" y="309905"/>
                </a:lnTo>
                <a:lnTo>
                  <a:pt x="960843" y="352475"/>
                </a:lnTo>
                <a:lnTo>
                  <a:pt x="981075" y="396392"/>
                </a:lnTo>
                <a:lnTo>
                  <a:pt x="981075" y="12"/>
                </a:lnTo>
                <a:close/>
              </a:path>
            </a:pathLst>
          </a:custGeom>
          <a:solidFill>
            <a:srgbClr val="EA43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A503E55B-7F39-5348-9A73-33E7C82EDF3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34D4FF5-5FCB-2945-841A-A3CAF61B538E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238D568F-45DC-0748-826E-583AF84FFC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547" y="308526"/>
            <a:ext cx="10515600" cy="150682"/>
          </a:xfrm>
        </p:spPr>
        <p:txBody>
          <a:bodyPr/>
          <a:lstStyle/>
          <a:p>
            <a:r>
              <a:rPr lang="fr-FR"/>
              <a:t>Part </a:t>
            </a:r>
            <a:r>
              <a:rPr lang="fr-FR" err="1"/>
              <a:t>title</a:t>
            </a:r>
            <a:r>
              <a:rPr lang="fr-FR"/>
              <a:t> </a:t>
            </a:r>
          </a:p>
        </p:txBody>
      </p:sp>
      <p:sp>
        <p:nvSpPr>
          <p:cNvPr id="19" name="Espace réservé du texte 7">
            <a:extLst>
              <a:ext uri="{FF2B5EF4-FFF2-40B4-BE49-F238E27FC236}">
                <a16:creationId xmlns:a16="http://schemas.microsoft.com/office/drawing/2014/main" id="{0B72A884-3397-044D-A233-8A9ED2EE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769" y="474597"/>
            <a:ext cx="11540978" cy="765726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buFontTx/>
              <a:buNone/>
              <a:defRPr kumimoji="0" lang="fr-FR" sz="3000" b="0" i="1" u="none" strike="noStrike" kern="0" cap="none" spc="-25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bre Baskerville" panose="02000000000000000000" pitchFamily="2" charset="0"/>
                <a:ea typeface="Baskerville" panose="02020502070401020303" pitchFamily="18" charset="0"/>
                <a:cs typeface="Libre Baskerville" panose="02000000000000000000" pitchFamily="2" charset="0"/>
              </a:defRPr>
            </a:lvl1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20" name="Espace réservé du texte 11">
            <a:extLst>
              <a:ext uri="{FF2B5EF4-FFF2-40B4-BE49-F238E27FC236}">
                <a16:creationId xmlns:a16="http://schemas.microsoft.com/office/drawing/2014/main" id="{A7BE0044-7554-4541-9830-6BF0C18332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8768" y="1175009"/>
            <a:ext cx="11540979" cy="5384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kumimoji="0" lang="fr-FR" sz="3000" b="0" i="0" u="none" strike="noStrike" kern="0" cap="all" spc="-5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ato-Light"/>
                <a:ea typeface="+mj-ea"/>
                <a:cs typeface="Lato-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E9D73E71-93D0-7D4A-8B32-29622FA6986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0786" y="6115239"/>
            <a:ext cx="11212227" cy="365125"/>
          </a:xfrm>
        </p:spPr>
        <p:txBody>
          <a:bodyPr anchor="b">
            <a:normAutofit/>
          </a:bodyPr>
          <a:lstStyle>
            <a:lvl1pPr marL="0" indent="0">
              <a:buFontTx/>
              <a:buNone/>
              <a:defRPr lang="fr-FR" sz="1000" b="0" kern="1200" cap="none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>
              <a:buFontTx/>
              <a:buNone/>
              <a:defRPr lang="fr-FR" sz="800" b="0" kern="1200" baseline="0" dirty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Source :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324F19-F66D-DE47-8434-59FC8C93ED30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pPr marL="12700">
              <a:spcBef>
                <a:spcPts val="75"/>
              </a:spcBef>
              <a:tabLst>
                <a:tab pos="3273425" algn="l"/>
              </a:tabLst>
            </a:pPr>
            <a:r>
              <a:rPr lang="fr-FR"/>
              <a:t>TITLE OF THE PRESENTATION</a:t>
            </a:r>
          </a:p>
        </p:txBody>
      </p:sp>
      <p:sp>
        <p:nvSpPr>
          <p:cNvPr id="25" name="Espace réservé du texte 5">
            <a:extLst>
              <a:ext uri="{FF2B5EF4-FFF2-40B4-BE49-F238E27FC236}">
                <a16:creationId xmlns:a16="http://schemas.microsoft.com/office/drawing/2014/main" id="{DE2F6998-8C13-4813-AF3A-1A7F830D9D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0786" y="5608683"/>
            <a:ext cx="11212227" cy="49712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lang="fr-FR" sz="1200" b="0" kern="1200" cap="none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>
              <a:buFontTx/>
              <a:buNone/>
              <a:defRPr lang="fr-FR" sz="800" b="0" kern="1200" baseline="0" dirty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Risks / disclaimer</a:t>
            </a:r>
          </a:p>
        </p:txBody>
      </p:sp>
      <p:sp>
        <p:nvSpPr>
          <p:cNvPr id="26" name="object 10">
            <a:extLst>
              <a:ext uri="{FF2B5EF4-FFF2-40B4-BE49-F238E27FC236}">
                <a16:creationId xmlns:a16="http://schemas.microsoft.com/office/drawing/2014/main" id="{A0200FD1-AC9F-46F5-A7CF-F4B237EC20FB}"/>
              </a:ext>
            </a:extLst>
          </p:cNvPr>
          <p:cNvSpPr/>
          <p:nvPr userDrawn="1"/>
        </p:nvSpPr>
        <p:spPr>
          <a:xfrm>
            <a:off x="567547" y="1883740"/>
            <a:ext cx="4953600" cy="1509374"/>
          </a:xfrm>
          <a:custGeom>
            <a:avLst/>
            <a:gdLst/>
            <a:ahLst/>
            <a:cxnLst/>
            <a:rect l="l" t="t" r="r" b="b"/>
            <a:pathLst>
              <a:path w="11087100" h="6325234">
                <a:moveTo>
                  <a:pt x="0" y="6324781"/>
                </a:moveTo>
                <a:lnTo>
                  <a:pt x="11086667" y="6324781"/>
                </a:lnTo>
                <a:lnTo>
                  <a:pt x="11086667" y="0"/>
                </a:lnTo>
                <a:lnTo>
                  <a:pt x="0" y="0"/>
                </a:lnTo>
                <a:lnTo>
                  <a:pt x="0" y="6324781"/>
                </a:lnTo>
                <a:close/>
              </a:path>
            </a:pathLst>
          </a:custGeom>
          <a:ln w="10952">
            <a:solidFill>
              <a:srgbClr val="B4CE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Espace réservé du texte 3">
            <a:extLst>
              <a:ext uri="{FF2B5EF4-FFF2-40B4-BE49-F238E27FC236}">
                <a16:creationId xmlns:a16="http://schemas.microsoft.com/office/drawing/2014/main" id="{4229E6E7-4926-454F-95DF-95F530DD061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18957" y="1736624"/>
            <a:ext cx="1651560" cy="272382"/>
          </a:xfrm>
          <a:solidFill>
            <a:schemeClr val="bg1"/>
          </a:solidFill>
        </p:spPr>
        <p:txBody>
          <a:bodyPr wrap="square" lIns="90000">
            <a:spAutoFit/>
          </a:bodyPr>
          <a:lstStyle>
            <a:lvl1pPr marL="0" indent="0" algn="ctr">
              <a:buFontTx/>
              <a:buNone/>
              <a:defRPr sz="1300" b="0" i="0" cap="all" baseline="0"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pPr lvl="0"/>
            <a:r>
              <a:rPr lang="fr-FR"/>
              <a:t>Titre graphique</a:t>
            </a:r>
          </a:p>
        </p:txBody>
      </p:sp>
      <p:sp>
        <p:nvSpPr>
          <p:cNvPr id="28" name="Espace réservé du graphique 3">
            <a:extLst>
              <a:ext uri="{FF2B5EF4-FFF2-40B4-BE49-F238E27FC236}">
                <a16:creationId xmlns:a16="http://schemas.microsoft.com/office/drawing/2014/main" id="{9EADBA71-41A7-4BC0-BB6B-0E699F6DE25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568326" y="1886877"/>
            <a:ext cx="4952822" cy="1506236"/>
          </a:xfrm>
        </p:spPr>
        <p:txBody>
          <a:bodyPr/>
          <a:lstStyle/>
          <a:p>
            <a:r>
              <a:rPr lang="fr-FR"/>
              <a:t>Cliquez sur l'icône pour ajouter un graphique</a:t>
            </a:r>
          </a:p>
        </p:txBody>
      </p:sp>
      <p:sp>
        <p:nvSpPr>
          <p:cNvPr id="29" name="object 10">
            <a:extLst>
              <a:ext uri="{FF2B5EF4-FFF2-40B4-BE49-F238E27FC236}">
                <a16:creationId xmlns:a16="http://schemas.microsoft.com/office/drawing/2014/main" id="{7E95356A-4BD1-45C2-BD13-3DD6BAD3BBA6}"/>
              </a:ext>
            </a:extLst>
          </p:cNvPr>
          <p:cNvSpPr/>
          <p:nvPr userDrawn="1"/>
        </p:nvSpPr>
        <p:spPr>
          <a:xfrm>
            <a:off x="6217407" y="1883740"/>
            <a:ext cx="4953600" cy="1506236"/>
          </a:xfrm>
          <a:custGeom>
            <a:avLst/>
            <a:gdLst/>
            <a:ahLst/>
            <a:cxnLst/>
            <a:rect l="l" t="t" r="r" b="b"/>
            <a:pathLst>
              <a:path w="11087100" h="6325234">
                <a:moveTo>
                  <a:pt x="0" y="6324781"/>
                </a:moveTo>
                <a:lnTo>
                  <a:pt x="11086667" y="6324781"/>
                </a:lnTo>
                <a:lnTo>
                  <a:pt x="11086667" y="0"/>
                </a:lnTo>
                <a:lnTo>
                  <a:pt x="0" y="0"/>
                </a:lnTo>
                <a:lnTo>
                  <a:pt x="0" y="6324781"/>
                </a:lnTo>
                <a:close/>
              </a:path>
            </a:pathLst>
          </a:custGeom>
          <a:ln w="10952">
            <a:solidFill>
              <a:srgbClr val="B4CE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Espace réservé du texte 3">
            <a:extLst>
              <a:ext uri="{FF2B5EF4-FFF2-40B4-BE49-F238E27FC236}">
                <a16:creationId xmlns:a16="http://schemas.microsoft.com/office/drawing/2014/main" id="{706FD5DF-13EE-4D91-9978-566BF5970F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68817" y="1736624"/>
            <a:ext cx="1651560" cy="272382"/>
          </a:xfrm>
          <a:solidFill>
            <a:schemeClr val="bg1"/>
          </a:solidFill>
        </p:spPr>
        <p:txBody>
          <a:bodyPr wrap="square" lIns="90000">
            <a:spAutoFit/>
          </a:bodyPr>
          <a:lstStyle>
            <a:lvl1pPr marL="0" indent="0" algn="ctr">
              <a:buFontTx/>
              <a:buNone/>
              <a:defRPr sz="1300" b="0" i="0" cap="all" baseline="0"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pPr lvl="0"/>
            <a:r>
              <a:rPr lang="fr-FR"/>
              <a:t>Titre graphique</a:t>
            </a:r>
          </a:p>
        </p:txBody>
      </p:sp>
      <p:sp>
        <p:nvSpPr>
          <p:cNvPr id="31" name="Espace réservé du graphique 3">
            <a:extLst>
              <a:ext uri="{FF2B5EF4-FFF2-40B4-BE49-F238E27FC236}">
                <a16:creationId xmlns:a16="http://schemas.microsoft.com/office/drawing/2014/main" id="{ADF799F8-FF49-40E6-A30F-8E969A585EFF}"/>
              </a:ext>
            </a:extLst>
          </p:cNvPr>
          <p:cNvSpPr>
            <a:spLocks noGrp="1"/>
          </p:cNvSpPr>
          <p:nvPr>
            <p:ph type="chart" sz="quarter" idx="38"/>
          </p:nvPr>
        </p:nvSpPr>
        <p:spPr>
          <a:xfrm>
            <a:off x="6218186" y="1886877"/>
            <a:ext cx="4952822" cy="1506236"/>
          </a:xfrm>
        </p:spPr>
        <p:txBody>
          <a:bodyPr/>
          <a:lstStyle/>
          <a:p>
            <a:r>
              <a:rPr lang="fr-FR"/>
              <a:t>Cliquez sur l'icône pour ajouter un graphique</a:t>
            </a:r>
          </a:p>
        </p:txBody>
      </p:sp>
      <p:sp>
        <p:nvSpPr>
          <p:cNvPr id="32" name="object 10">
            <a:extLst>
              <a:ext uri="{FF2B5EF4-FFF2-40B4-BE49-F238E27FC236}">
                <a16:creationId xmlns:a16="http://schemas.microsoft.com/office/drawing/2014/main" id="{C2CFEC06-1D13-4A1F-8268-75AAB902D9B4}"/>
              </a:ext>
            </a:extLst>
          </p:cNvPr>
          <p:cNvSpPr/>
          <p:nvPr userDrawn="1"/>
        </p:nvSpPr>
        <p:spPr>
          <a:xfrm>
            <a:off x="567547" y="3592971"/>
            <a:ext cx="4953600" cy="1509374"/>
          </a:xfrm>
          <a:custGeom>
            <a:avLst/>
            <a:gdLst/>
            <a:ahLst/>
            <a:cxnLst/>
            <a:rect l="l" t="t" r="r" b="b"/>
            <a:pathLst>
              <a:path w="11087100" h="6325234">
                <a:moveTo>
                  <a:pt x="0" y="6324781"/>
                </a:moveTo>
                <a:lnTo>
                  <a:pt x="11086667" y="6324781"/>
                </a:lnTo>
                <a:lnTo>
                  <a:pt x="11086667" y="0"/>
                </a:lnTo>
                <a:lnTo>
                  <a:pt x="0" y="0"/>
                </a:lnTo>
                <a:lnTo>
                  <a:pt x="0" y="6324781"/>
                </a:lnTo>
                <a:close/>
              </a:path>
            </a:pathLst>
          </a:custGeom>
          <a:ln w="10952">
            <a:solidFill>
              <a:srgbClr val="B4CE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Espace réservé du texte 3">
            <a:extLst>
              <a:ext uri="{FF2B5EF4-FFF2-40B4-BE49-F238E27FC236}">
                <a16:creationId xmlns:a16="http://schemas.microsoft.com/office/drawing/2014/main" id="{2BD2DEF7-A065-4FF7-B230-6738104FF5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18956" y="3445855"/>
            <a:ext cx="1651560" cy="272382"/>
          </a:xfrm>
          <a:solidFill>
            <a:schemeClr val="bg1"/>
          </a:solidFill>
        </p:spPr>
        <p:txBody>
          <a:bodyPr wrap="square" lIns="90000">
            <a:spAutoFit/>
          </a:bodyPr>
          <a:lstStyle>
            <a:lvl1pPr marL="0" indent="0" algn="ctr">
              <a:buFontTx/>
              <a:buNone/>
              <a:defRPr sz="1300" b="0" i="0" cap="all" baseline="0"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pPr lvl="0"/>
            <a:r>
              <a:rPr lang="fr-FR"/>
              <a:t>Titre graphique</a:t>
            </a:r>
          </a:p>
        </p:txBody>
      </p:sp>
      <p:sp>
        <p:nvSpPr>
          <p:cNvPr id="35" name="Espace réservé du graphique 3">
            <a:extLst>
              <a:ext uri="{FF2B5EF4-FFF2-40B4-BE49-F238E27FC236}">
                <a16:creationId xmlns:a16="http://schemas.microsoft.com/office/drawing/2014/main" id="{8A8380BA-B42D-4DCB-A89B-CE686093E912}"/>
              </a:ext>
            </a:extLst>
          </p:cNvPr>
          <p:cNvSpPr>
            <a:spLocks noGrp="1"/>
          </p:cNvSpPr>
          <p:nvPr>
            <p:ph type="chart" sz="quarter" idx="41"/>
          </p:nvPr>
        </p:nvSpPr>
        <p:spPr>
          <a:xfrm>
            <a:off x="568325" y="3596108"/>
            <a:ext cx="4952823" cy="1506236"/>
          </a:xfrm>
        </p:spPr>
        <p:txBody>
          <a:bodyPr/>
          <a:lstStyle/>
          <a:p>
            <a:r>
              <a:rPr lang="fr-FR"/>
              <a:t>Cliquez sur l'icône pour ajouter un graphique</a:t>
            </a:r>
          </a:p>
        </p:txBody>
      </p:sp>
      <p:sp>
        <p:nvSpPr>
          <p:cNvPr id="36" name="object 10">
            <a:extLst>
              <a:ext uri="{FF2B5EF4-FFF2-40B4-BE49-F238E27FC236}">
                <a16:creationId xmlns:a16="http://schemas.microsoft.com/office/drawing/2014/main" id="{DD281158-42B9-4900-8229-EF921B608B66}"/>
              </a:ext>
            </a:extLst>
          </p:cNvPr>
          <p:cNvSpPr/>
          <p:nvPr userDrawn="1"/>
        </p:nvSpPr>
        <p:spPr>
          <a:xfrm>
            <a:off x="6217407" y="3592971"/>
            <a:ext cx="4953600" cy="1509374"/>
          </a:xfrm>
          <a:custGeom>
            <a:avLst/>
            <a:gdLst/>
            <a:ahLst/>
            <a:cxnLst/>
            <a:rect l="l" t="t" r="r" b="b"/>
            <a:pathLst>
              <a:path w="11087100" h="6325234">
                <a:moveTo>
                  <a:pt x="0" y="6324781"/>
                </a:moveTo>
                <a:lnTo>
                  <a:pt x="11086667" y="6324781"/>
                </a:lnTo>
                <a:lnTo>
                  <a:pt x="11086667" y="0"/>
                </a:lnTo>
                <a:lnTo>
                  <a:pt x="0" y="0"/>
                </a:lnTo>
                <a:lnTo>
                  <a:pt x="0" y="6324781"/>
                </a:lnTo>
                <a:close/>
              </a:path>
            </a:pathLst>
          </a:custGeom>
          <a:ln w="10952">
            <a:solidFill>
              <a:srgbClr val="B4CE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Espace réservé du texte 3">
            <a:extLst>
              <a:ext uri="{FF2B5EF4-FFF2-40B4-BE49-F238E27FC236}">
                <a16:creationId xmlns:a16="http://schemas.microsoft.com/office/drawing/2014/main" id="{FF528EF4-ABBB-4315-A9CF-DDD1E16B44A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868817" y="3445855"/>
            <a:ext cx="1651560" cy="272382"/>
          </a:xfrm>
          <a:solidFill>
            <a:schemeClr val="bg1"/>
          </a:solidFill>
        </p:spPr>
        <p:txBody>
          <a:bodyPr wrap="square" lIns="90000">
            <a:spAutoFit/>
          </a:bodyPr>
          <a:lstStyle>
            <a:lvl1pPr marL="0" indent="0" algn="ctr">
              <a:buFontTx/>
              <a:buNone/>
              <a:defRPr sz="1300" b="0" i="0" cap="all" baseline="0"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pPr lvl="0"/>
            <a:r>
              <a:rPr lang="fr-FR"/>
              <a:t>Titre graphique</a:t>
            </a:r>
          </a:p>
        </p:txBody>
      </p:sp>
      <p:sp>
        <p:nvSpPr>
          <p:cNvPr id="38" name="Espace réservé du graphique 3">
            <a:extLst>
              <a:ext uri="{FF2B5EF4-FFF2-40B4-BE49-F238E27FC236}">
                <a16:creationId xmlns:a16="http://schemas.microsoft.com/office/drawing/2014/main" id="{60C9C242-B9AF-4758-BB14-EFB94C86F86C}"/>
              </a:ext>
            </a:extLst>
          </p:cNvPr>
          <p:cNvSpPr>
            <a:spLocks noGrp="1"/>
          </p:cNvSpPr>
          <p:nvPr>
            <p:ph type="chart" sz="quarter" idx="44"/>
          </p:nvPr>
        </p:nvSpPr>
        <p:spPr>
          <a:xfrm>
            <a:off x="6218186" y="3596108"/>
            <a:ext cx="4952822" cy="1506236"/>
          </a:xfrm>
        </p:spPr>
        <p:txBody>
          <a:bodyPr/>
          <a:lstStyle/>
          <a:p>
            <a:r>
              <a:rPr lang="fr-FR"/>
              <a:t>Cliquez sur l'icône pour ajouter un graphique</a:t>
            </a:r>
          </a:p>
        </p:txBody>
      </p:sp>
      <p:sp>
        <p:nvSpPr>
          <p:cNvPr id="39" name="Espace réservé du texte 9">
            <a:extLst>
              <a:ext uri="{FF2B5EF4-FFF2-40B4-BE49-F238E27FC236}">
                <a16:creationId xmlns:a16="http://schemas.microsoft.com/office/drawing/2014/main" id="{FA8A54CB-C66C-42A9-893D-F9DEF577B32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68327" y="5178988"/>
            <a:ext cx="10635386" cy="497126"/>
          </a:xfrm>
        </p:spPr>
        <p:txBody>
          <a:bodyPr>
            <a:noAutofit/>
          </a:bodyPr>
          <a:lstStyle>
            <a:lvl1pPr marL="285750" indent="-285750">
              <a:buFont typeface="Wingdings" panose="05000000000000000000" pitchFamily="2" charset="2"/>
              <a:buChar char="§"/>
              <a:defRPr lang="fr-FR" sz="1200" b="0" i="0" kern="1200" spc="10" dirty="0" smtClean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7575144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021">
          <p15:clr>
            <a:srgbClr val="FBAE40"/>
          </p15:clr>
        </p15:guide>
        <p15:guide id="4" pos="7038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graphique + 4 blocs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7">
            <a:extLst>
              <a:ext uri="{FF2B5EF4-FFF2-40B4-BE49-F238E27FC236}">
                <a16:creationId xmlns:a16="http://schemas.microsoft.com/office/drawing/2014/main" id="{CFCB5185-3C9F-1141-AC80-AF9D43415CFB}"/>
              </a:ext>
            </a:extLst>
          </p:cNvPr>
          <p:cNvSpPr>
            <a:spLocks noChangeAspect="1"/>
          </p:cNvSpPr>
          <p:nvPr userDrawn="1"/>
        </p:nvSpPr>
        <p:spPr>
          <a:xfrm>
            <a:off x="11408107" y="293136"/>
            <a:ext cx="174248" cy="180000"/>
          </a:xfrm>
          <a:custGeom>
            <a:avLst/>
            <a:gdLst/>
            <a:ahLst/>
            <a:cxnLst/>
            <a:rect l="l" t="t" r="r" b="b"/>
            <a:pathLst>
              <a:path w="981075" h="1013460">
                <a:moveTo>
                  <a:pt x="548792" y="741299"/>
                </a:moveTo>
                <a:lnTo>
                  <a:pt x="545846" y="694016"/>
                </a:lnTo>
                <a:lnTo>
                  <a:pt x="537235" y="648474"/>
                </a:lnTo>
                <a:lnTo>
                  <a:pt x="523341" y="605015"/>
                </a:lnTo>
                <a:lnTo>
                  <a:pt x="504494" y="564007"/>
                </a:lnTo>
                <a:lnTo>
                  <a:pt x="481076" y="525805"/>
                </a:lnTo>
                <a:lnTo>
                  <a:pt x="453415" y="490753"/>
                </a:lnTo>
                <a:lnTo>
                  <a:pt x="421894" y="459219"/>
                </a:lnTo>
                <a:lnTo>
                  <a:pt x="386842" y="431571"/>
                </a:lnTo>
                <a:lnTo>
                  <a:pt x="348640" y="408139"/>
                </a:lnTo>
                <a:lnTo>
                  <a:pt x="307632" y="389293"/>
                </a:lnTo>
                <a:lnTo>
                  <a:pt x="264185" y="375399"/>
                </a:lnTo>
                <a:lnTo>
                  <a:pt x="218643" y="366788"/>
                </a:lnTo>
                <a:lnTo>
                  <a:pt x="171361" y="363842"/>
                </a:lnTo>
                <a:lnTo>
                  <a:pt x="125882" y="366585"/>
                </a:lnTo>
                <a:lnTo>
                  <a:pt x="82003" y="374586"/>
                </a:lnTo>
                <a:lnTo>
                  <a:pt x="40030" y="387502"/>
                </a:lnTo>
                <a:lnTo>
                  <a:pt x="292" y="405015"/>
                </a:lnTo>
                <a:lnTo>
                  <a:pt x="4381" y="462305"/>
                </a:lnTo>
                <a:lnTo>
                  <a:pt x="14389" y="517486"/>
                </a:lnTo>
                <a:lnTo>
                  <a:pt x="29692" y="570484"/>
                </a:lnTo>
                <a:lnTo>
                  <a:pt x="49695" y="621182"/>
                </a:lnTo>
                <a:lnTo>
                  <a:pt x="73774" y="669480"/>
                </a:lnTo>
                <a:lnTo>
                  <a:pt x="101307" y="715276"/>
                </a:lnTo>
                <a:lnTo>
                  <a:pt x="131711" y="758469"/>
                </a:lnTo>
                <a:lnTo>
                  <a:pt x="164350" y="798957"/>
                </a:lnTo>
                <a:lnTo>
                  <a:pt x="198628" y="836637"/>
                </a:lnTo>
                <a:lnTo>
                  <a:pt x="233921" y="871410"/>
                </a:lnTo>
                <a:lnTo>
                  <a:pt x="269608" y="903160"/>
                </a:lnTo>
                <a:lnTo>
                  <a:pt x="305104" y="931811"/>
                </a:lnTo>
                <a:lnTo>
                  <a:pt x="339788" y="957224"/>
                </a:lnTo>
                <a:lnTo>
                  <a:pt x="373037" y="979335"/>
                </a:lnTo>
                <a:lnTo>
                  <a:pt x="432790" y="1013180"/>
                </a:lnTo>
                <a:lnTo>
                  <a:pt x="466178" y="976591"/>
                </a:lnTo>
                <a:lnTo>
                  <a:pt x="494601" y="935863"/>
                </a:lnTo>
                <a:lnTo>
                  <a:pt x="517563" y="891476"/>
                </a:lnTo>
                <a:lnTo>
                  <a:pt x="534581" y="843940"/>
                </a:lnTo>
                <a:lnTo>
                  <a:pt x="545147" y="793711"/>
                </a:lnTo>
                <a:lnTo>
                  <a:pt x="548792" y="741299"/>
                </a:lnTo>
                <a:close/>
              </a:path>
              <a:path w="981075" h="1013460">
                <a:moveTo>
                  <a:pt x="936028" y="611339"/>
                </a:moveTo>
                <a:lnTo>
                  <a:pt x="926325" y="563473"/>
                </a:lnTo>
                <a:lnTo>
                  <a:pt x="913726" y="516724"/>
                </a:lnTo>
                <a:lnTo>
                  <a:pt x="898347" y="471182"/>
                </a:lnTo>
                <a:lnTo>
                  <a:pt x="880262" y="426935"/>
                </a:lnTo>
                <a:lnTo>
                  <a:pt x="859574" y="384098"/>
                </a:lnTo>
                <a:lnTo>
                  <a:pt x="836396" y="342760"/>
                </a:lnTo>
                <a:lnTo>
                  <a:pt x="810818" y="303022"/>
                </a:lnTo>
                <a:lnTo>
                  <a:pt x="782929" y="264985"/>
                </a:lnTo>
                <a:lnTo>
                  <a:pt x="752843" y="228752"/>
                </a:lnTo>
                <a:lnTo>
                  <a:pt x="720661" y="194411"/>
                </a:lnTo>
                <a:lnTo>
                  <a:pt x="686473" y="162077"/>
                </a:lnTo>
                <a:lnTo>
                  <a:pt x="650367" y="131838"/>
                </a:lnTo>
                <a:lnTo>
                  <a:pt x="612457" y="103797"/>
                </a:lnTo>
                <a:lnTo>
                  <a:pt x="572846" y="78054"/>
                </a:lnTo>
                <a:lnTo>
                  <a:pt x="531622" y="54698"/>
                </a:lnTo>
                <a:lnTo>
                  <a:pt x="488886" y="33845"/>
                </a:lnTo>
                <a:lnTo>
                  <a:pt x="444728" y="15570"/>
                </a:lnTo>
                <a:lnTo>
                  <a:pt x="399262" y="0"/>
                </a:lnTo>
                <a:lnTo>
                  <a:pt x="0" y="0"/>
                </a:lnTo>
                <a:lnTo>
                  <a:pt x="0" y="290944"/>
                </a:lnTo>
                <a:lnTo>
                  <a:pt x="40779" y="277431"/>
                </a:lnTo>
                <a:lnTo>
                  <a:pt x="83045" y="267525"/>
                </a:lnTo>
                <a:lnTo>
                  <a:pt x="126631" y="261429"/>
                </a:lnTo>
                <a:lnTo>
                  <a:pt x="171373" y="259359"/>
                </a:lnTo>
                <a:lnTo>
                  <a:pt x="220573" y="261848"/>
                </a:lnTo>
                <a:lnTo>
                  <a:pt x="268363" y="269163"/>
                </a:lnTo>
                <a:lnTo>
                  <a:pt x="314515" y="281063"/>
                </a:lnTo>
                <a:lnTo>
                  <a:pt x="358762" y="297294"/>
                </a:lnTo>
                <a:lnTo>
                  <a:pt x="400875" y="317614"/>
                </a:lnTo>
                <a:lnTo>
                  <a:pt x="440613" y="341782"/>
                </a:lnTo>
                <a:lnTo>
                  <a:pt x="477710" y="369544"/>
                </a:lnTo>
                <a:lnTo>
                  <a:pt x="511949" y="400672"/>
                </a:lnTo>
                <a:lnTo>
                  <a:pt x="543077" y="434911"/>
                </a:lnTo>
                <a:lnTo>
                  <a:pt x="570839" y="472020"/>
                </a:lnTo>
                <a:lnTo>
                  <a:pt x="595007" y="511759"/>
                </a:lnTo>
                <a:lnTo>
                  <a:pt x="615327" y="553885"/>
                </a:lnTo>
                <a:lnTo>
                  <a:pt x="631545" y="598144"/>
                </a:lnTo>
                <a:lnTo>
                  <a:pt x="643445" y="644296"/>
                </a:lnTo>
                <a:lnTo>
                  <a:pt x="650760" y="692099"/>
                </a:lnTo>
                <a:lnTo>
                  <a:pt x="653249" y="741299"/>
                </a:lnTo>
                <a:lnTo>
                  <a:pt x="650113" y="796417"/>
                </a:lnTo>
                <a:lnTo>
                  <a:pt x="640930" y="849731"/>
                </a:lnTo>
                <a:lnTo>
                  <a:pt x="626046" y="900874"/>
                </a:lnTo>
                <a:lnTo>
                  <a:pt x="605840" y="949540"/>
                </a:lnTo>
                <a:lnTo>
                  <a:pt x="580631" y="995362"/>
                </a:lnTo>
                <a:lnTo>
                  <a:pt x="615454" y="974102"/>
                </a:lnTo>
                <a:lnTo>
                  <a:pt x="652665" y="948740"/>
                </a:lnTo>
                <a:lnTo>
                  <a:pt x="691413" y="919391"/>
                </a:lnTo>
                <a:lnTo>
                  <a:pt x="730872" y="886180"/>
                </a:lnTo>
                <a:lnTo>
                  <a:pt x="770229" y="849210"/>
                </a:lnTo>
                <a:lnTo>
                  <a:pt x="808621" y="808609"/>
                </a:lnTo>
                <a:lnTo>
                  <a:pt x="838174" y="773442"/>
                </a:lnTo>
                <a:lnTo>
                  <a:pt x="866127" y="736053"/>
                </a:lnTo>
                <a:lnTo>
                  <a:pt x="892022" y="696531"/>
                </a:lnTo>
                <a:lnTo>
                  <a:pt x="915466" y="654939"/>
                </a:lnTo>
                <a:lnTo>
                  <a:pt x="936028" y="611339"/>
                </a:lnTo>
                <a:close/>
              </a:path>
              <a:path w="981075" h="1013460">
                <a:moveTo>
                  <a:pt x="981075" y="12"/>
                </a:moveTo>
                <a:lnTo>
                  <a:pt x="645198" y="12"/>
                </a:lnTo>
                <a:lnTo>
                  <a:pt x="684822" y="26962"/>
                </a:lnTo>
                <a:lnTo>
                  <a:pt x="722871" y="55968"/>
                </a:lnTo>
                <a:lnTo>
                  <a:pt x="759256" y="86956"/>
                </a:lnTo>
                <a:lnTo>
                  <a:pt x="793915" y="119849"/>
                </a:lnTo>
                <a:lnTo>
                  <a:pt x="826744" y="154546"/>
                </a:lnTo>
                <a:lnTo>
                  <a:pt x="857681" y="190982"/>
                </a:lnTo>
                <a:lnTo>
                  <a:pt x="886650" y="229082"/>
                </a:lnTo>
                <a:lnTo>
                  <a:pt x="913549" y="268744"/>
                </a:lnTo>
                <a:lnTo>
                  <a:pt x="938301" y="309905"/>
                </a:lnTo>
                <a:lnTo>
                  <a:pt x="960843" y="352475"/>
                </a:lnTo>
                <a:lnTo>
                  <a:pt x="981075" y="396392"/>
                </a:lnTo>
                <a:lnTo>
                  <a:pt x="981075" y="12"/>
                </a:lnTo>
                <a:close/>
              </a:path>
            </a:pathLst>
          </a:custGeom>
          <a:solidFill>
            <a:srgbClr val="EA43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A503E55B-7F39-5348-9A73-33E7C82EDF3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34D4FF5-5FCB-2945-841A-A3CAF61B538E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238D568F-45DC-0748-826E-583AF84FFC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547" y="308526"/>
            <a:ext cx="10515600" cy="150682"/>
          </a:xfrm>
        </p:spPr>
        <p:txBody>
          <a:bodyPr/>
          <a:lstStyle/>
          <a:p>
            <a:r>
              <a:rPr lang="fr-FR"/>
              <a:t>Part </a:t>
            </a:r>
            <a:r>
              <a:rPr lang="fr-FR" err="1"/>
              <a:t>title</a:t>
            </a:r>
            <a:r>
              <a:rPr lang="fr-FR"/>
              <a:t> </a:t>
            </a:r>
          </a:p>
        </p:txBody>
      </p:sp>
      <p:sp>
        <p:nvSpPr>
          <p:cNvPr id="19" name="Espace réservé du texte 7">
            <a:extLst>
              <a:ext uri="{FF2B5EF4-FFF2-40B4-BE49-F238E27FC236}">
                <a16:creationId xmlns:a16="http://schemas.microsoft.com/office/drawing/2014/main" id="{0B72A884-3397-044D-A233-8A9ED2EE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769" y="474597"/>
            <a:ext cx="11540978" cy="765726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buFontTx/>
              <a:buNone/>
              <a:defRPr kumimoji="0" lang="fr-FR" sz="3000" b="0" i="1" u="none" strike="noStrike" kern="0" cap="none" spc="-25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bre Baskerville" panose="02000000000000000000" pitchFamily="2" charset="0"/>
                <a:ea typeface="Baskerville" panose="02020502070401020303" pitchFamily="18" charset="0"/>
                <a:cs typeface="Libre Baskerville" panose="02000000000000000000" pitchFamily="2" charset="0"/>
              </a:defRPr>
            </a:lvl1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20" name="Espace réservé du texte 11">
            <a:extLst>
              <a:ext uri="{FF2B5EF4-FFF2-40B4-BE49-F238E27FC236}">
                <a16:creationId xmlns:a16="http://schemas.microsoft.com/office/drawing/2014/main" id="{A7BE0044-7554-4541-9830-6BF0C18332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8768" y="1175009"/>
            <a:ext cx="11540979" cy="5384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kumimoji="0" lang="fr-FR" sz="3000" b="0" i="0" u="none" strike="noStrike" kern="0" cap="all" spc="-5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ato-Light"/>
                <a:ea typeface="+mj-ea"/>
                <a:cs typeface="Lato-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C15DE572-6F8B-5842-BE26-6067B315B422}"/>
              </a:ext>
            </a:extLst>
          </p:cNvPr>
          <p:cNvSpPr/>
          <p:nvPr userDrawn="1"/>
        </p:nvSpPr>
        <p:spPr>
          <a:xfrm>
            <a:off x="567547" y="1998039"/>
            <a:ext cx="4953600" cy="1777441"/>
          </a:xfrm>
          <a:custGeom>
            <a:avLst/>
            <a:gdLst/>
            <a:ahLst/>
            <a:cxnLst/>
            <a:rect l="l" t="t" r="r" b="b"/>
            <a:pathLst>
              <a:path w="11087100" h="6325234">
                <a:moveTo>
                  <a:pt x="0" y="6324781"/>
                </a:moveTo>
                <a:lnTo>
                  <a:pt x="11086667" y="6324781"/>
                </a:lnTo>
                <a:lnTo>
                  <a:pt x="11086667" y="0"/>
                </a:lnTo>
                <a:lnTo>
                  <a:pt x="0" y="0"/>
                </a:lnTo>
                <a:lnTo>
                  <a:pt x="0" y="6324781"/>
                </a:lnTo>
                <a:close/>
              </a:path>
            </a:pathLst>
          </a:custGeom>
          <a:ln w="10952">
            <a:solidFill>
              <a:srgbClr val="B4CE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Espace réservé du texte 3">
            <a:extLst>
              <a:ext uri="{FF2B5EF4-FFF2-40B4-BE49-F238E27FC236}">
                <a16:creationId xmlns:a16="http://schemas.microsoft.com/office/drawing/2014/main" id="{BBEFCE3C-C34E-4A4E-832C-90DB9C5D753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18957" y="1850924"/>
            <a:ext cx="1651560" cy="272382"/>
          </a:xfrm>
          <a:solidFill>
            <a:schemeClr val="bg1"/>
          </a:solidFill>
        </p:spPr>
        <p:txBody>
          <a:bodyPr wrap="square" lIns="90000">
            <a:spAutoFit/>
          </a:bodyPr>
          <a:lstStyle>
            <a:lvl1pPr marL="0" indent="0" algn="ctr">
              <a:buFontTx/>
              <a:buNone/>
              <a:defRPr sz="1300" b="0" i="0" cap="all" baseline="0"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pPr lvl="0"/>
            <a:r>
              <a:rPr lang="fr-FR"/>
              <a:t>Graphic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4" name="Espace réservé du graphique 3">
            <a:extLst>
              <a:ext uri="{FF2B5EF4-FFF2-40B4-BE49-F238E27FC236}">
                <a16:creationId xmlns:a16="http://schemas.microsoft.com/office/drawing/2014/main" id="{B04A0FF2-11DD-C94C-A23B-8BF4BFAE3F89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568326" y="2001176"/>
            <a:ext cx="4952822" cy="1774303"/>
          </a:xfrm>
        </p:spPr>
        <p:txBody>
          <a:bodyPr/>
          <a:lstStyle/>
          <a:p>
            <a:r>
              <a:rPr lang="fr-FR"/>
              <a:t>Cliquez sur l'icône pour ajouter un graphique</a:t>
            </a:r>
          </a:p>
        </p:txBody>
      </p:sp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E9D73E71-93D0-7D4A-8B32-29622FA6986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0786" y="6122939"/>
            <a:ext cx="11212227" cy="357425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lang="fr-FR" sz="1000" b="0" kern="1200" cap="none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>
              <a:buFontTx/>
              <a:buNone/>
              <a:defRPr lang="fr-FR" sz="800" b="0" kern="1200" baseline="0" dirty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Source :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324F19-F66D-DE47-8434-59FC8C93ED30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pPr marL="12700">
              <a:spcBef>
                <a:spcPts val="75"/>
              </a:spcBef>
              <a:tabLst>
                <a:tab pos="3273425" algn="l"/>
              </a:tabLst>
            </a:pPr>
            <a:r>
              <a:rPr lang="fr-FR"/>
              <a:t>TITLE OF THE PRESENTATION</a:t>
            </a:r>
          </a:p>
        </p:txBody>
      </p:sp>
      <p:sp>
        <p:nvSpPr>
          <p:cNvPr id="47" name="object 10">
            <a:extLst>
              <a:ext uri="{FF2B5EF4-FFF2-40B4-BE49-F238E27FC236}">
                <a16:creationId xmlns:a16="http://schemas.microsoft.com/office/drawing/2014/main" id="{7799B715-3C44-C64B-A76A-CA744324578E}"/>
              </a:ext>
            </a:extLst>
          </p:cNvPr>
          <p:cNvSpPr/>
          <p:nvPr userDrawn="1"/>
        </p:nvSpPr>
        <p:spPr>
          <a:xfrm>
            <a:off x="6217407" y="1998039"/>
            <a:ext cx="4953600" cy="1777441"/>
          </a:xfrm>
          <a:custGeom>
            <a:avLst/>
            <a:gdLst/>
            <a:ahLst/>
            <a:cxnLst/>
            <a:rect l="l" t="t" r="r" b="b"/>
            <a:pathLst>
              <a:path w="11087100" h="6325234">
                <a:moveTo>
                  <a:pt x="0" y="6324781"/>
                </a:moveTo>
                <a:lnTo>
                  <a:pt x="11086667" y="6324781"/>
                </a:lnTo>
                <a:lnTo>
                  <a:pt x="11086667" y="0"/>
                </a:lnTo>
                <a:lnTo>
                  <a:pt x="0" y="0"/>
                </a:lnTo>
                <a:lnTo>
                  <a:pt x="0" y="6324781"/>
                </a:lnTo>
                <a:close/>
              </a:path>
            </a:pathLst>
          </a:custGeom>
          <a:ln w="10952">
            <a:solidFill>
              <a:srgbClr val="B4CE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Espace réservé du texte 3">
            <a:extLst>
              <a:ext uri="{FF2B5EF4-FFF2-40B4-BE49-F238E27FC236}">
                <a16:creationId xmlns:a16="http://schemas.microsoft.com/office/drawing/2014/main" id="{0F9B505A-14F5-444F-ACE5-B33FD54742D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68817" y="1850924"/>
            <a:ext cx="1651560" cy="272382"/>
          </a:xfrm>
          <a:solidFill>
            <a:schemeClr val="bg1"/>
          </a:solidFill>
        </p:spPr>
        <p:txBody>
          <a:bodyPr wrap="square" lIns="90000">
            <a:spAutoFit/>
          </a:bodyPr>
          <a:lstStyle>
            <a:lvl1pPr marL="0" indent="0" algn="ctr">
              <a:buFontTx/>
              <a:buNone/>
              <a:defRPr sz="1300" b="0" i="0" cap="all" baseline="0"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pPr lvl="0"/>
            <a:r>
              <a:rPr lang="fr-FR"/>
              <a:t>Graphic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49" name="Espace réservé du graphique 3">
            <a:extLst>
              <a:ext uri="{FF2B5EF4-FFF2-40B4-BE49-F238E27FC236}">
                <a16:creationId xmlns:a16="http://schemas.microsoft.com/office/drawing/2014/main" id="{60D5184B-627E-3346-8B17-E798AF455015}"/>
              </a:ext>
            </a:extLst>
          </p:cNvPr>
          <p:cNvSpPr>
            <a:spLocks noGrp="1"/>
          </p:cNvSpPr>
          <p:nvPr>
            <p:ph type="chart" sz="quarter" idx="38"/>
          </p:nvPr>
        </p:nvSpPr>
        <p:spPr>
          <a:xfrm>
            <a:off x="6218186" y="2001176"/>
            <a:ext cx="4952822" cy="1774303"/>
          </a:xfrm>
        </p:spPr>
        <p:txBody>
          <a:bodyPr/>
          <a:lstStyle/>
          <a:p>
            <a:r>
              <a:rPr lang="fr-FR"/>
              <a:t>Cliquez sur l'icône pour ajouter un graphique</a:t>
            </a:r>
          </a:p>
        </p:txBody>
      </p:sp>
      <p:sp>
        <p:nvSpPr>
          <p:cNvPr id="51" name="object 10">
            <a:extLst>
              <a:ext uri="{FF2B5EF4-FFF2-40B4-BE49-F238E27FC236}">
                <a16:creationId xmlns:a16="http://schemas.microsoft.com/office/drawing/2014/main" id="{7890AAFA-91FB-F049-8BED-EE125AD661B5}"/>
              </a:ext>
            </a:extLst>
          </p:cNvPr>
          <p:cNvSpPr/>
          <p:nvPr userDrawn="1"/>
        </p:nvSpPr>
        <p:spPr>
          <a:xfrm>
            <a:off x="567547" y="3983495"/>
            <a:ext cx="4953600" cy="1777441"/>
          </a:xfrm>
          <a:custGeom>
            <a:avLst/>
            <a:gdLst/>
            <a:ahLst/>
            <a:cxnLst/>
            <a:rect l="l" t="t" r="r" b="b"/>
            <a:pathLst>
              <a:path w="11087100" h="6325234">
                <a:moveTo>
                  <a:pt x="0" y="6324781"/>
                </a:moveTo>
                <a:lnTo>
                  <a:pt x="11086667" y="6324781"/>
                </a:lnTo>
                <a:lnTo>
                  <a:pt x="11086667" y="0"/>
                </a:lnTo>
                <a:lnTo>
                  <a:pt x="0" y="0"/>
                </a:lnTo>
                <a:lnTo>
                  <a:pt x="0" y="6324781"/>
                </a:lnTo>
                <a:close/>
              </a:path>
            </a:pathLst>
          </a:custGeom>
          <a:ln w="10952">
            <a:solidFill>
              <a:srgbClr val="B4CE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Espace réservé du texte 3">
            <a:extLst>
              <a:ext uri="{FF2B5EF4-FFF2-40B4-BE49-F238E27FC236}">
                <a16:creationId xmlns:a16="http://schemas.microsoft.com/office/drawing/2014/main" id="{119B56C7-8160-C547-8155-187C4E0E9CB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18956" y="3836380"/>
            <a:ext cx="1651560" cy="272382"/>
          </a:xfrm>
          <a:solidFill>
            <a:schemeClr val="bg1"/>
          </a:solidFill>
        </p:spPr>
        <p:txBody>
          <a:bodyPr wrap="square" lIns="90000">
            <a:spAutoFit/>
          </a:bodyPr>
          <a:lstStyle>
            <a:lvl1pPr marL="0" indent="0" algn="ctr">
              <a:buFontTx/>
              <a:buNone/>
              <a:defRPr sz="1300" b="0" i="0" cap="all" baseline="0"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pPr lvl="0"/>
            <a:r>
              <a:rPr lang="fr-FR"/>
              <a:t>Graphic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53" name="Espace réservé du graphique 3">
            <a:extLst>
              <a:ext uri="{FF2B5EF4-FFF2-40B4-BE49-F238E27FC236}">
                <a16:creationId xmlns:a16="http://schemas.microsoft.com/office/drawing/2014/main" id="{7D5B3F05-2863-F449-9E35-25492C6833CC}"/>
              </a:ext>
            </a:extLst>
          </p:cNvPr>
          <p:cNvSpPr>
            <a:spLocks noGrp="1"/>
          </p:cNvSpPr>
          <p:nvPr>
            <p:ph type="chart" sz="quarter" idx="41"/>
          </p:nvPr>
        </p:nvSpPr>
        <p:spPr>
          <a:xfrm>
            <a:off x="568325" y="3986632"/>
            <a:ext cx="4952823" cy="1774303"/>
          </a:xfrm>
        </p:spPr>
        <p:txBody>
          <a:bodyPr/>
          <a:lstStyle/>
          <a:p>
            <a:r>
              <a:rPr lang="fr-FR"/>
              <a:t>Cliquez sur l'icône pour ajouter un graphique</a:t>
            </a:r>
          </a:p>
        </p:txBody>
      </p:sp>
      <p:sp>
        <p:nvSpPr>
          <p:cNvPr id="55" name="object 10">
            <a:extLst>
              <a:ext uri="{FF2B5EF4-FFF2-40B4-BE49-F238E27FC236}">
                <a16:creationId xmlns:a16="http://schemas.microsoft.com/office/drawing/2014/main" id="{90D1BD55-5E48-2546-A316-084E8E30E020}"/>
              </a:ext>
            </a:extLst>
          </p:cNvPr>
          <p:cNvSpPr/>
          <p:nvPr userDrawn="1"/>
        </p:nvSpPr>
        <p:spPr>
          <a:xfrm>
            <a:off x="6217407" y="3983495"/>
            <a:ext cx="4953600" cy="1777441"/>
          </a:xfrm>
          <a:custGeom>
            <a:avLst/>
            <a:gdLst/>
            <a:ahLst/>
            <a:cxnLst/>
            <a:rect l="l" t="t" r="r" b="b"/>
            <a:pathLst>
              <a:path w="11087100" h="6325234">
                <a:moveTo>
                  <a:pt x="0" y="6324781"/>
                </a:moveTo>
                <a:lnTo>
                  <a:pt x="11086667" y="6324781"/>
                </a:lnTo>
                <a:lnTo>
                  <a:pt x="11086667" y="0"/>
                </a:lnTo>
                <a:lnTo>
                  <a:pt x="0" y="0"/>
                </a:lnTo>
                <a:lnTo>
                  <a:pt x="0" y="6324781"/>
                </a:lnTo>
                <a:close/>
              </a:path>
            </a:pathLst>
          </a:custGeom>
          <a:ln w="10952">
            <a:solidFill>
              <a:srgbClr val="B4CE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Espace réservé du texte 3">
            <a:extLst>
              <a:ext uri="{FF2B5EF4-FFF2-40B4-BE49-F238E27FC236}">
                <a16:creationId xmlns:a16="http://schemas.microsoft.com/office/drawing/2014/main" id="{9EBC202A-DD5E-2A44-8D3F-9FBF5828F81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868817" y="3836380"/>
            <a:ext cx="1651560" cy="272382"/>
          </a:xfrm>
          <a:solidFill>
            <a:schemeClr val="bg1"/>
          </a:solidFill>
        </p:spPr>
        <p:txBody>
          <a:bodyPr wrap="square" lIns="90000">
            <a:spAutoFit/>
          </a:bodyPr>
          <a:lstStyle>
            <a:lvl1pPr marL="0" indent="0" algn="ctr">
              <a:buFontTx/>
              <a:buNone/>
              <a:defRPr sz="1300" b="0" i="0" cap="all" baseline="0"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pPr lvl="0"/>
            <a:r>
              <a:rPr lang="fr-FR"/>
              <a:t>Graphic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57" name="Espace réservé du graphique 3">
            <a:extLst>
              <a:ext uri="{FF2B5EF4-FFF2-40B4-BE49-F238E27FC236}">
                <a16:creationId xmlns:a16="http://schemas.microsoft.com/office/drawing/2014/main" id="{9699CFA9-8F61-3343-9787-E94614C47DD3}"/>
              </a:ext>
            </a:extLst>
          </p:cNvPr>
          <p:cNvSpPr>
            <a:spLocks noGrp="1"/>
          </p:cNvSpPr>
          <p:nvPr>
            <p:ph type="chart" sz="quarter" idx="44"/>
          </p:nvPr>
        </p:nvSpPr>
        <p:spPr>
          <a:xfrm>
            <a:off x="6218186" y="3986632"/>
            <a:ext cx="4952822" cy="1774303"/>
          </a:xfrm>
        </p:spPr>
        <p:txBody>
          <a:bodyPr/>
          <a:lstStyle/>
          <a:p>
            <a:r>
              <a:rPr lang="fr-FR"/>
              <a:t>Cliquez sur l'icône pour ajouter un graphique</a:t>
            </a:r>
          </a:p>
        </p:txBody>
      </p:sp>
      <p:sp>
        <p:nvSpPr>
          <p:cNvPr id="21" name="Espace réservé du texte 5">
            <a:extLst>
              <a:ext uri="{FF2B5EF4-FFF2-40B4-BE49-F238E27FC236}">
                <a16:creationId xmlns:a16="http://schemas.microsoft.com/office/drawing/2014/main" id="{E55BC3F7-CE57-43D0-9174-30004B892AA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0786" y="5608683"/>
            <a:ext cx="11212227" cy="49712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lang="fr-FR" sz="1200" b="0" kern="1200" cap="none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>
              <a:buFontTx/>
              <a:buNone/>
              <a:defRPr lang="fr-FR" sz="800" b="0" kern="1200" baseline="0" dirty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Risks / disclaimer</a:t>
            </a:r>
          </a:p>
        </p:txBody>
      </p:sp>
    </p:spTree>
    <p:extLst>
      <p:ext uri="{BB962C8B-B14F-4D97-AF65-F5344CB8AC3E}">
        <p14:creationId xmlns:p14="http://schemas.microsoft.com/office/powerpoint/2010/main" val="2871038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021">
          <p15:clr>
            <a:srgbClr val="FBAE40"/>
          </p15:clr>
        </p15:guide>
        <p15:guide id="4" pos="7038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 c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66E591F3-50F4-4F4D-A7F1-289690206F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9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C6AF1E1-FB20-B745-B8D6-CCF772D35CCF}"/>
              </a:ext>
            </a:extLst>
          </p:cNvPr>
          <p:cNvSpPr/>
          <p:nvPr userDrawn="1"/>
        </p:nvSpPr>
        <p:spPr>
          <a:xfrm>
            <a:off x="567546" y="1811844"/>
            <a:ext cx="11145467" cy="3893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space réservé du texte 7">
            <a:extLst>
              <a:ext uri="{FF2B5EF4-FFF2-40B4-BE49-F238E27FC236}">
                <a16:creationId xmlns:a16="http://schemas.microsoft.com/office/drawing/2014/main" id="{DCE47104-201C-0049-8507-2790A32392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769" y="473136"/>
            <a:ext cx="11723231" cy="767187"/>
          </a:xfrm>
          <a:prstGeom prst="rect">
            <a:avLst/>
          </a:prstGeom>
        </p:spPr>
        <p:txBody>
          <a:bodyPr anchor="b">
            <a:noAutofit/>
          </a:bodyPr>
          <a:lstStyle>
            <a:lvl1pPr marL="12700" marR="0" indent="0" algn="l" defTabSz="914400" rtl="0" eaLnBrk="1" fontAlgn="auto" latinLnBrk="0" hangingPunct="1">
              <a:lnSpc>
                <a:spcPts val="5855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fr-FR" sz="3000" b="0" i="1" u="none" strike="noStrike" kern="0" cap="none" spc="-25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bre Baskerville" panose="02000000000000000000" pitchFamily="2" charset="0"/>
                <a:ea typeface="+mj-ea"/>
                <a:cs typeface="Libre Baskerville" panose="02000000000000000000" pitchFamily="2" charset="0"/>
              </a:defRPr>
            </a:lvl1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17" name="Espace réservé du texte 11">
            <a:extLst>
              <a:ext uri="{FF2B5EF4-FFF2-40B4-BE49-F238E27FC236}">
                <a16:creationId xmlns:a16="http://schemas.microsoft.com/office/drawing/2014/main" id="{EE6B508E-84E4-224E-9887-F16FCAD1D8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8769" y="1175009"/>
            <a:ext cx="11723231" cy="7195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kumimoji="0" lang="fr-FR" sz="3000" b="0" i="0" u="none" strike="noStrike" kern="0" cap="all" spc="-5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ato-Light"/>
                <a:ea typeface="+mj-ea"/>
                <a:cs typeface="Lato-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BAC6931A-42C3-D147-A6BA-F195AA6F4935}"/>
              </a:ext>
            </a:extLst>
          </p:cNvPr>
          <p:cNvSpPr>
            <a:spLocks noChangeAspect="1"/>
          </p:cNvSpPr>
          <p:nvPr userDrawn="1"/>
        </p:nvSpPr>
        <p:spPr>
          <a:xfrm>
            <a:off x="11408107" y="293136"/>
            <a:ext cx="174248" cy="180000"/>
          </a:xfrm>
          <a:custGeom>
            <a:avLst/>
            <a:gdLst/>
            <a:ahLst/>
            <a:cxnLst/>
            <a:rect l="l" t="t" r="r" b="b"/>
            <a:pathLst>
              <a:path w="981075" h="1013460">
                <a:moveTo>
                  <a:pt x="548792" y="741299"/>
                </a:moveTo>
                <a:lnTo>
                  <a:pt x="545846" y="694016"/>
                </a:lnTo>
                <a:lnTo>
                  <a:pt x="537235" y="648474"/>
                </a:lnTo>
                <a:lnTo>
                  <a:pt x="523341" y="605015"/>
                </a:lnTo>
                <a:lnTo>
                  <a:pt x="504494" y="564007"/>
                </a:lnTo>
                <a:lnTo>
                  <a:pt x="481076" y="525805"/>
                </a:lnTo>
                <a:lnTo>
                  <a:pt x="453415" y="490753"/>
                </a:lnTo>
                <a:lnTo>
                  <a:pt x="421894" y="459219"/>
                </a:lnTo>
                <a:lnTo>
                  <a:pt x="386842" y="431571"/>
                </a:lnTo>
                <a:lnTo>
                  <a:pt x="348640" y="408139"/>
                </a:lnTo>
                <a:lnTo>
                  <a:pt x="307632" y="389293"/>
                </a:lnTo>
                <a:lnTo>
                  <a:pt x="264185" y="375399"/>
                </a:lnTo>
                <a:lnTo>
                  <a:pt x="218643" y="366788"/>
                </a:lnTo>
                <a:lnTo>
                  <a:pt x="171361" y="363842"/>
                </a:lnTo>
                <a:lnTo>
                  <a:pt x="125882" y="366585"/>
                </a:lnTo>
                <a:lnTo>
                  <a:pt x="82003" y="374586"/>
                </a:lnTo>
                <a:lnTo>
                  <a:pt x="40030" y="387502"/>
                </a:lnTo>
                <a:lnTo>
                  <a:pt x="292" y="405015"/>
                </a:lnTo>
                <a:lnTo>
                  <a:pt x="4381" y="462305"/>
                </a:lnTo>
                <a:lnTo>
                  <a:pt x="14389" y="517486"/>
                </a:lnTo>
                <a:lnTo>
                  <a:pt x="29692" y="570484"/>
                </a:lnTo>
                <a:lnTo>
                  <a:pt x="49695" y="621182"/>
                </a:lnTo>
                <a:lnTo>
                  <a:pt x="73774" y="669480"/>
                </a:lnTo>
                <a:lnTo>
                  <a:pt x="101307" y="715276"/>
                </a:lnTo>
                <a:lnTo>
                  <a:pt x="131711" y="758469"/>
                </a:lnTo>
                <a:lnTo>
                  <a:pt x="164350" y="798957"/>
                </a:lnTo>
                <a:lnTo>
                  <a:pt x="198628" y="836637"/>
                </a:lnTo>
                <a:lnTo>
                  <a:pt x="233921" y="871410"/>
                </a:lnTo>
                <a:lnTo>
                  <a:pt x="269608" y="903160"/>
                </a:lnTo>
                <a:lnTo>
                  <a:pt x="305104" y="931811"/>
                </a:lnTo>
                <a:lnTo>
                  <a:pt x="339788" y="957224"/>
                </a:lnTo>
                <a:lnTo>
                  <a:pt x="373037" y="979335"/>
                </a:lnTo>
                <a:lnTo>
                  <a:pt x="432790" y="1013180"/>
                </a:lnTo>
                <a:lnTo>
                  <a:pt x="466178" y="976591"/>
                </a:lnTo>
                <a:lnTo>
                  <a:pt x="494601" y="935863"/>
                </a:lnTo>
                <a:lnTo>
                  <a:pt x="517563" y="891476"/>
                </a:lnTo>
                <a:lnTo>
                  <a:pt x="534581" y="843940"/>
                </a:lnTo>
                <a:lnTo>
                  <a:pt x="545147" y="793711"/>
                </a:lnTo>
                <a:lnTo>
                  <a:pt x="548792" y="741299"/>
                </a:lnTo>
                <a:close/>
              </a:path>
              <a:path w="981075" h="1013460">
                <a:moveTo>
                  <a:pt x="936028" y="611339"/>
                </a:moveTo>
                <a:lnTo>
                  <a:pt x="926325" y="563473"/>
                </a:lnTo>
                <a:lnTo>
                  <a:pt x="913726" y="516724"/>
                </a:lnTo>
                <a:lnTo>
                  <a:pt x="898347" y="471182"/>
                </a:lnTo>
                <a:lnTo>
                  <a:pt x="880262" y="426935"/>
                </a:lnTo>
                <a:lnTo>
                  <a:pt x="859574" y="384098"/>
                </a:lnTo>
                <a:lnTo>
                  <a:pt x="836396" y="342760"/>
                </a:lnTo>
                <a:lnTo>
                  <a:pt x="810818" y="303022"/>
                </a:lnTo>
                <a:lnTo>
                  <a:pt x="782929" y="264985"/>
                </a:lnTo>
                <a:lnTo>
                  <a:pt x="752843" y="228752"/>
                </a:lnTo>
                <a:lnTo>
                  <a:pt x="720661" y="194411"/>
                </a:lnTo>
                <a:lnTo>
                  <a:pt x="686473" y="162077"/>
                </a:lnTo>
                <a:lnTo>
                  <a:pt x="650367" y="131838"/>
                </a:lnTo>
                <a:lnTo>
                  <a:pt x="612457" y="103797"/>
                </a:lnTo>
                <a:lnTo>
                  <a:pt x="572846" y="78054"/>
                </a:lnTo>
                <a:lnTo>
                  <a:pt x="531622" y="54698"/>
                </a:lnTo>
                <a:lnTo>
                  <a:pt x="488886" y="33845"/>
                </a:lnTo>
                <a:lnTo>
                  <a:pt x="444728" y="15570"/>
                </a:lnTo>
                <a:lnTo>
                  <a:pt x="399262" y="0"/>
                </a:lnTo>
                <a:lnTo>
                  <a:pt x="0" y="0"/>
                </a:lnTo>
                <a:lnTo>
                  <a:pt x="0" y="290944"/>
                </a:lnTo>
                <a:lnTo>
                  <a:pt x="40779" y="277431"/>
                </a:lnTo>
                <a:lnTo>
                  <a:pt x="83045" y="267525"/>
                </a:lnTo>
                <a:lnTo>
                  <a:pt x="126631" y="261429"/>
                </a:lnTo>
                <a:lnTo>
                  <a:pt x="171373" y="259359"/>
                </a:lnTo>
                <a:lnTo>
                  <a:pt x="220573" y="261848"/>
                </a:lnTo>
                <a:lnTo>
                  <a:pt x="268363" y="269163"/>
                </a:lnTo>
                <a:lnTo>
                  <a:pt x="314515" y="281063"/>
                </a:lnTo>
                <a:lnTo>
                  <a:pt x="358762" y="297294"/>
                </a:lnTo>
                <a:lnTo>
                  <a:pt x="400875" y="317614"/>
                </a:lnTo>
                <a:lnTo>
                  <a:pt x="440613" y="341782"/>
                </a:lnTo>
                <a:lnTo>
                  <a:pt x="477710" y="369544"/>
                </a:lnTo>
                <a:lnTo>
                  <a:pt x="511949" y="400672"/>
                </a:lnTo>
                <a:lnTo>
                  <a:pt x="543077" y="434911"/>
                </a:lnTo>
                <a:lnTo>
                  <a:pt x="570839" y="472020"/>
                </a:lnTo>
                <a:lnTo>
                  <a:pt x="595007" y="511759"/>
                </a:lnTo>
                <a:lnTo>
                  <a:pt x="615327" y="553885"/>
                </a:lnTo>
                <a:lnTo>
                  <a:pt x="631545" y="598144"/>
                </a:lnTo>
                <a:lnTo>
                  <a:pt x="643445" y="644296"/>
                </a:lnTo>
                <a:lnTo>
                  <a:pt x="650760" y="692099"/>
                </a:lnTo>
                <a:lnTo>
                  <a:pt x="653249" y="741299"/>
                </a:lnTo>
                <a:lnTo>
                  <a:pt x="650113" y="796417"/>
                </a:lnTo>
                <a:lnTo>
                  <a:pt x="640930" y="849731"/>
                </a:lnTo>
                <a:lnTo>
                  <a:pt x="626046" y="900874"/>
                </a:lnTo>
                <a:lnTo>
                  <a:pt x="605840" y="949540"/>
                </a:lnTo>
                <a:lnTo>
                  <a:pt x="580631" y="995362"/>
                </a:lnTo>
                <a:lnTo>
                  <a:pt x="615454" y="974102"/>
                </a:lnTo>
                <a:lnTo>
                  <a:pt x="652665" y="948740"/>
                </a:lnTo>
                <a:lnTo>
                  <a:pt x="691413" y="919391"/>
                </a:lnTo>
                <a:lnTo>
                  <a:pt x="730872" y="886180"/>
                </a:lnTo>
                <a:lnTo>
                  <a:pt x="770229" y="849210"/>
                </a:lnTo>
                <a:lnTo>
                  <a:pt x="808621" y="808609"/>
                </a:lnTo>
                <a:lnTo>
                  <a:pt x="838174" y="773442"/>
                </a:lnTo>
                <a:lnTo>
                  <a:pt x="866127" y="736053"/>
                </a:lnTo>
                <a:lnTo>
                  <a:pt x="892022" y="696531"/>
                </a:lnTo>
                <a:lnTo>
                  <a:pt x="915466" y="654939"/>
                </a:lnTo>
                <a:lnTo>
                  <a:pt x="936028" y="611339"/>
                </a:lnTo>
                <a:close/>
              </a:path>
              <a:path w="981075" h="1013460">
                <a:moveTo>
                  <a:pt x="981075" y="12"/>
                </a:moveTo>
                <a:lnTo>
                  <a:pt x="645198" y="12"/>
                </a:lnTo>
                <a:lnTo>
                  <a:pt x="684822" y="26962"/>
                </a:lnTo>
                <a:lnTo>
                  <a:pt x="722871" y="55968"/>
                </a:lnTo>
                <a:lnTo>
                  <a:pt x="759256" y="86956"/>
                </a:lnTo>
                <a:lnTo>
                  <a:pt x="793915" y="119849"/>
                </a:lnTo>
                <a:lnTo>
                  <a:pt x="826744" y="154546"/>
                </a:lnTo>
                <a:lnTo>
                  <a:pt x="857681" y="190982"/>
                </a:lnTo>
                <a:lnTo>
                  <a:pt x="886650" y="229082"/>
                </a:lnTo>
                <a:lnTo>
                  <a:pt x="913549" y="268744"/>
                </a:lnTo>
                <a:lnTo>
                  <a:pt x="938301" y="309905"/>
                </a:lnTo>
                <a:lnTo>
                  <a:pt x="960843" y="352475"/>
                </a:lnTo>
                <a:lnTo>
                  <a:pt x="981075" y="396392"/>
                </a:lnTo>
                <a:lnTo>
                  <a:pt x="981075" y="12"/>
                </a:lnTo>
                <a:close/>
              </a:path>
            </a:pathLst>
          </a:custGeom>
          <a:solidFill>
            <a:srgbClr val="EA43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Titre 2">
            <a:extLst>
              <a:ext uri="{FF2B5EF4-FFF2-40B4-BE49-F238E27FC236}">
                <a16:creationId xmlns:a16="http://schemas.microsoft.com/office/drawing/2014/main" id="{739941A1-6756-EB4D-BBED-2DFBF3FB3B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547" y="308526"/>
            <a:ext cx="10515600" cy="150682"/>
          </a:xfrm>
        </p:spPr>
        <p:txBody>
          <a:bodyPr/>
          <a:lstStyle/>
          <a:p>
            <a:r>
              <a:rPr lang="fr-FR"/>
              <a:t>TITRE DE LA PARTIE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A503E55B-7F39-5348-9A73-33E7C82EDF3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34D4FF5-5FCB-2945-841A-A3CAF61B538E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9FC544B5-6B1D-E245-8F01-75F317D3B1A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11282783" y="5095972"/>
            <a:ext cx="1224000" cy="1642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kumimoji="0" lang="fr-FR" sz="900" b="1" i="0" u="none" strike="noStrike" kern="1200" cap="none" spc="-5" normalizeH="0" baseline="0" smtClean="0">
                <a:ln>
                  <a:noFill/>
                </a:ln>
                <a:solidFill>
                  <a:srgbClr val="EA4334"/>
                </a:solidFill>
                <a:effectLst/>
                <a:uLnTx/>
                <a:uFillTx/>
                <a:latin typeface="Lato-Heavy"/>
                <a:ea typeface="+mn-ea"/>
                <a:cs typeface="Lato-Heavy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700" b="0" err="1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Strictly</a:t>
            </a:r>
            <a:r>
              <a:rPr lang="fr-FR" sz="700" b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700" b="0" err="1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confidential</a:t>
            </a:r>
            <a:endParaRPr lang="fr-FR" sz="700" b="0">
              <a:solidFill>
                <a:schemeClr val="bg1">
                  <a:lumMod val="7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Date Placeholder 8">
            <a:extLst>
              <a:ext uri="{FF2B5EF4-FFF2-40B4-BE49-F238E27FC236}">
                <a16:creationId xmlns:a16="http://schemas.microsoft.com/office/drawing/2014/main" id="{0E608D7B-1E9B-F34D-A123-2197C6651D8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11381771" y="6063027"/>
            <a:ext cx="1026027" cy="11734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fr-FR"/>
            </a:defPPr>
            <a:lvl1pPr marL="0" algn="ctr" defTabSz="914400" rtl="0" eaLnBrk="1" latinLnBrk="0" hangingPunct="1">
              <a:defRPr kumimoji="0" lang="fr-FR" sz="1000" b="0" i="0" u="none" strike="noStrike" kern="1200" cap="none" spc="95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F08B1E-00D1-43D0-AD30-EDE4449ACC1E}" type="datetime1">
              <a:rPr lang="fr-FR" sz="700" smtClean="0">
                <a:solidFill>
                  <a:schemeClr val="bg1">
                    <a:lumMod val="75000"/>
                  </a:schemeClr>
                </a:solidFill>
              </a:rPr>
              <a:pPr/>
              <a:t>20/10/2024</a:t>
            </a:fld>
            <a:endParaRPr lang="fr-FR" sz="7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C41DE9DD-D1E8-554B-909E-8AE0551A74A4}"/>
              </a:ext>
            </a:extLst>
          </p:cNvPr>
          <p:cNvCxnSpPr/>
          <p:nvPr userDrawn="1"/>
        </p:nvCxnSpPr>
        <p:spPr>
          <a:xfrm>
            <a:off x="11289307" y="6542190"/>
            <a:ext cx="1188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92389F5F-CC14-1E4E-A3A1-CD907A6C183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0786" y="6115239"/>
            <a:ext cx="11212227" cy="36512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lang="fr-FR" sz="1000" b="0" kern="1200" cap="none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>
              <a:buFontTx/>
              <a:buNone/>
              <a:defRPr lang="fr-FR" sz="800" b="0" kern="1200" baseline="0" dirty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Source :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2EEE94E-E551-DC4A-9521-9D0D57CB28F4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pPr marL="12700">
              <a:spcBef>
                <a:spcPts val="75"/>
              </a:spcBef>
              <a:tabLst>
                <a:tab pos="3273425" algn="l"/>
              </a:tabLst>
            </a:pPr>
            <a:r>
              <a:rPr lang="fr-FR"/>
              <a:t>TITLE OF THE PRESENTATION</a:t>
            </a:r>
          </a:p>
        </p:txBody>
      </p:sp>
      <p:sp>
        <p:nvSpPr>
          <p:cNvPr id="24" name="Espace réservé du texte 5">
            <a:extLst>
              <a:ext uri="{FF2B5EF4-FFF2-40B4-BE49-F238E27FC236}">
                <a16:creationId xmlns:a16="http://schemas.microsoft.com/office/drawing/2014/main" id="{6FF3EF5F-A73D-482E-8992-2232ADBB480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0786" y="5608683"/>
            <a:ext cx="11212227" cy="49712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lang="fr-FR" sz="1200" b="0" kern="1200" cap="none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>
              <a:buFontTx/>
              <a:buNone/>
              <a:defRPr lang="fr-FR" sz="800" b="0" kern="1200" baseline="0" dirty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Risks / disclaimer</a:t>
            </a:r>
          </a:p>
        </p:txBody>
      </p:sp>
    </p:spTree>
    <p:extLst>
      <p:ext uri="{BB962C8B-B14F-4D97-AF65-F5344CB8AC3E}">
        <p14:creationId xmlns:p14="http://schemas.microsoft.com/office/powerpoint/2010/main" val="13651116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7562E63-BEEA-4D65-9865-C96357F58E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logo ODDO BHF">
            <a:extLst>
              <a:ext uri="{FF2B5EF4-FFF2-40B4-BE49-F238E27FC236}">
                <a16:creationId xmlns:a16="http://schemas.microsoft.com/office/drawing/2014/main" id="{EC93BCE0-EA1D-EE48-9D25-4FCAA121774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077305" y="5101412"/>
            <a:ext cx="2037390" cy="1008000"/>
            <a:chOff x="8116725" y="3291387"/>
            <a:chExt cx="3870960" cy="1915160"/>
          </a:xfrm>
        </p:grpSpPr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3D053AE6-CFDB-FF49-A59F-6AAFFFF9F903}"/>
                </a:ext>
              </a:extLst>
            </p:cNvPr>
            <p:cNvSpPr/>
            <p:nvPr/>
          </p:nvSpPr>
          <p:spPr>
            <a:xfrm>
              <a:off x="9559252" y="3291388"/>
              <a:ext cx="981075" cy="1013460"/>
            </a:xfrm>
            <a:custGeom>
              <a:avLst/>
              <a:gdLst/>
              <a:ahLst/>
              <a:cxnLst/>
              <a:rect l="l" t="t" r="r" b="b"/>
              <a:pathLst>
                <a:path w="981075" h="1013460">
                  <a:moveTo>
                    <a:pt x="548792" y="741299"/>
                  </a:moveTo>
                  <a:lnTo>
                    <a:pt x="545846" y="694016"/>
                  </a:lnTo>
                  <a:lnTo>
                    <a:pt x="537235" y="648474"/>
                  </a:lnTo>
                  <a:lnTo>
                    <a:pt x="523341" y="605015"/>
                  </a:lnTo>
                  <a:lnTo>
                    <a:pt x="504494" y="564007"/>
                  </a:lnTo>
                  <a:lnTo>
                    <a:pt x="481076" y="525805"/>
                  </a:lnTo>
                  <a:lnTo>
                    <a:pt x="453415" y="490753"/>
                  </a:lnTo>
                  <a:lnTo>
                    <a:pt x="421894" y="459219"/>
                  </a:lnTo>
                  <a:lnTo>
                    <a:pt x="386842" y="431571"/>
                  </a:lnTo>
                  <a:lnTo>
                    <a:pt x="348640" y="408139"/>
                  </a:lnTo>
                  <a:lnTo>
                    <a:pt x="307632" y="389293"/>
                  </a:lnTo>
                  <a:lnTo>
                    <a:pt x="264185" y="375399"/>
                  </a:lnTo>
                  <a:lnTo>
                    <a:pt x="218643" y="366788"/>
                  </a:lnTo>
                  <a:lnTo>
                    <a:pt x="171361" y="363842"/>
                  </a:lnTo>
                  <a:lnTo>
                    <a:pt x="125882" y="366585"/>
                  </a:lnTo>
                  <a:lnTo>
                    <a:pt x="82003" y="374586"/>
                  </a:lnTo>
                  <a:lnTo>
                    <a:pt x="40030" y="387502"/>
                  </a:lnTo>
                  <a:lnTo>
                    <a:pt x="292" y="405015"/>
                  </a:lnTo>
                  <a:lnTo>
                    <a:pt x="4381" y="462305"/>
                  </a:lnTo>
                  <a:lnTo>
                    <a:pt x="14389" y="517486"/>
                  </a:lnTo>
                  <a:lnTo>
                    <a:pt x="29692" y="570484"/>
                  </a:lnTo>
                  <a:lnTo>
                    <a:pt x="49695" y="621182"/>
                  </a:lnTo>
                  <a:lnTo>
                    <a:pt x="73774" y="669480"/>
                  </a:lnTo>
                  <a:lnTo>
                    <a:pt x="101307" y="715276"/>
                  </a:lnTo>
                  <a:lnTo>
                    <a:pt x="131711" y="758469"/>
                  </a:lnTo>
                  <a:lnTo>
                    <a:pt x="164350" y="798957"/>
                  </a:lnTo>
                  <a:lnTo>
                    <a:pt x="198628" y="836637"/>
                  </a:lnTo>
                  <a:lnTo>
                    <a:pt x="233921" y="871410"/>
                  </a:lnTo>
                  <a:lnTo>
                    <a:pt x="269608" y="903160"/>
                  </a:lnTo>
                  <a:lnTo>
                    <a:pt x="305104" y="931811"/>
                  </a:lnTo>
                  <a:lnTo>
                    <a:pt x="339788" y="957224"/>
                  </a:lnTo>
                  <a:lnTo>
                    <a:pt x="373037" y="979335"/>
                  </a:lnTo>
                  <a:lnTo>
                    <a:pt x="432790" y="1013180"/>
                  </a:lnTo>
                  <a:lnTo>
                    <a:pt x="466178" y="976591"/>
                  </a:lnTo>
                  <a:lnTo>
                    <a:pt x="494601" y="935863"/>
                  </a:lnTo>
                  <a:lnTo>
                    <a:pt x="517563" y="891476"/>
                  </a:lnTo>
                  <a:lnTo>
                    <a:pt x="534581" y="843940"/>
                  </a:lnTo>
                  <a:lnTo>
                    <a:pt x="545147" y="793711"/>
                  </a:lnTo>
                  <a:lnTo>
                    <a:pt x="548792" y="741299"/>
                  </a:lnTo>
                  <a:close/>
                </a:path>
                <a:path w="981075" h="1013460">
                  <a:moveTo>
                    <a:pt x="936028" y="611339"/>
                  </a:moveTo>
                  <a:lnTo>
                    <a:pt x="926325" y="563473"/>
                  </a:lnTo>
                  <a:lnTo>
                    <a:pt x="913726" y="516724"/>
                  </a:lnTo>
                  <a:lnTo>
                    <a:pt x="898347" y="471182"/>
                  </a:lnTo>
                  <a:lnTo>
                    <a:pt x="880262" y="426935"/>
                  </a:lnTo>
                  <a:lnTo>
                    <a:pt x="859574" y="384098"/>
                  </a:lnTo>
                  <a:lnTo>
                    <a:pt x="836396" y="342760"/>
                  </a:lnTo>
                  <a:lnTo>
                    <a:pt x="810818" y="303022"/>
                  </a:lnTo>
                  <a:lnTo>
                    <a:pt x="782929" y="264985"/>
                  </a:lnTo>
                  <a:lnTo>
                    <a:pt x="752843" y="228752"/>
                  </a:lnTo>
                  <a:lnTo>
                    <a:pt x="720661" y="194411"/>
                  </a:lnTo>
                  <a:lnTo>
                    <a:pt x="686473" y="162077"/>
                  </a:lnTo>
                  <a:lnTo>
                    <a:pt x="650367" y="131838"/>
                  </a:lnTo>
                  <a:lnTo>
                    <a:pt x="612457" y="103797"/>
                  </a:lnTo>
                  <a:lnTo>
                    <a:pt x="572846" y="78054"/>
                  </a:lnTo>
                  <a:lnTo>
                    <a:pt x="531622" y="54698"/>
                  </a:lnTo>
                  <a:lnTo>
                    <a:pt x="488886" y="33845"/>
                  </a:lnTo>
                  <a:lnTo>
                    <a:pt x="444728" y="15570"/>
                  </a:lnTo>
                  <a:lnTo>
                    <a:pt x="399262" y="0"/>
                  </a:lnTo>
                  <a:lnTo>
                    <a:pt x="0" y="0"/>
                  </a:lnTo>
                  <a:lnTo>
                    <a:pt x="0" y="290944"/>
                  </a:lnTo>
                  <a:lnTo>
                    <a:pt x="40779" y="277431"/>
                  </a:lnTo>
                  <a:lnTo>
                    <a:pt x="83045" y="267525"/>
                  </a:lnTo>
                  <a:lnTo>
                    <a:pt x="126631" y="261429"/>
                  </a:lnTo>
                  <a:lnTo>
                    <a:pt x="171373" y="259359"/>
                  </a:lnTo>
                  <a:lnTo>
                    <a:pt x="220573" y="261848"/>
                  </a:lnTo>
                  <a:lnTo>
                    <a:pt x="268363" y="269163"/>
                  </a:lnTo>
                  <a:lnTo>
                    <a:pt x="314515" y="281063"/>
                  </a:lnTo>
                  <a:lnTo>
                    <a:pt x="358762" y="297294"/>
                  </a:lnTo>
                  <a:lnTo>
                    <a:pt x="400875" y="317614"/>
                  </a:lnTo>
                  <a:lnTo>
                    <a:pt x="440613" y="341782"/>
                  </a:lnTo>
                  <a:lnTo>
                    <a:pt x="477710" y="369544"/>
                  </a:lnTo>
                  <a:lnTo>
                    <a:pt x="511949" y="400672"/>
                  </a:lnTo>
                  <a:lnTo>
                    <a:pt x="543077" y="434911"/>
                  </a:lnTo>
                  <a:lnTo>
                    <a:pt x="570839" y="472020"/>
                  </a:lnTo>
                  <a:lnTo>
                    <a:pt x="595007" y="511759"/>
                  </a:lnTo>
                  <a:lnTo>
                    <a:pt x="615327" y="553885"/>
                  </a:lnTo>
                  <a:lnTo>
                    <a:pt x="631545" y="598144"/>
                  </a:lnTo>
                  <a:lnTo>
                    <a:pt x="643445" y="644296"/>
                  </a:lnTo>
                  <a:lnTo>
                    <a:pt x="650760" y="692099"/>
                  </a:lnTo>
                  <a:lnTo>
                    <a:pt x="653249" y="741299"/>
                  </a:lnTo>
                  <a:lnTo>
                    <a:pt x="650113" y="796417"/>
                  </a:lnTo>
                  <a:lnTo>
                    <a:pt x="640930" y="849731"/>
                  </a:lnTo>
                  <a:lnTo>
                    <a:pt x="626046" y="900874"/>
                  </a:lnTo>
                  <a:lnTo>
                    <a:pt x="605840" y="949540"/>
                  </a:lnTo>
                  <a:lnTo>
                    <a:pt x="580631" y="995362"/>
                  </a:lnTo>
                  <a:lnTo>
                    <a:pt x="615454" y="974102"/>
                  </a:lnTo>
                  <a:lnTo>
                    <a:pt x="652665" y="948740"/>
                  </a:lnTo>
                  <a:lnTo>
                    <a:pt x="691413" y="919391"/>
                  </a:lnTo>
                  <a:lnTo>
                    <a:pt x="730872" y="886180"/>
                  </a:lnTo>
                  <a:lnTo>
                    <a:pt x="770229" y="849210"/>
                  </a:lnTo>
                  <a:lnTo>
                    <a:pt x="808621" y="808609"/>
                  </a:lnTo>
                  <a:lnTo>
                    <a:pt x="838174" y="773442"/>
                  </a:lnTo>
                  <a:lnTo>
                    <a:pt x="866127" y="736053"/>
                  </a:lnTo>
                  <a:lnTo>
                    <a:pt x="892022" y="696531"/>
                  </a:lnTo>
                  <a:lnTo>
                    <a:pt x="915466" y="654939"/>
                  </a:lnTo>
                  <a:lnTo>
                    <a:pt x="936028" y="611339"/>
                  </a:lnTo>
                  <a:close/>
                </a:path>
                <a:path w="981075" h="1013460">
                  <a:moveTo>
                    <a:pt x="981075" y="12"/>
                  </a:moveTo>
                  <a:lnTo>
                    <a:pt x="645198" y="12"/>
                  </a:lnTo>
                  <a:lnTo>
                    <a:pt x="684822" y="26962"/>
                  </a:lnTo>
                  <a:lnTo>
                    <a:pt x="722871" y="55968"/>
                  </a:lnTo>
                  <a:lnTo>
                    <a:pt x="759256" y="86956"/>
                  </a:lnTo>
                  <a:lnTo>
                    <a:pt x="793915" y="119849"/>
                  </a:lnTo>
                  <a:lnTo>
                    <a:pt x="826744" y="154546"/>
                  </a:lnTo>
                  <a:lnTo>
                    <a:pt x="857681" y="190982"/>
                  </a:lnTo>
                  <a:lnTo>
                    <a:pt x="886650" y="229082"/>
                  </a:lnTo>
                  <a:lnTo>
                    <a:pt x="913549" y="268744"/>
                  </a:lnTo>
                  <a:lnTo>
                    <a:pt x="938301" y="309905"/>
                  </a:lnTo>
                  <a:lnTo>
                    <a:pt x="960843" y="352475"/>
                  </a:lnTo>
                  <a:lnTo>
                    <a:pt x="981075" y="396392"/>
                  </a:lnTo>
                  <a:lnTo>
                    <a:pt x="981075" y="12"/>
                  </a:lnTo>
                  <a:close/>
                </a:path>
              </a:pathLst>
            </a:custGeom>
            <a:solidFill>
              <a:srgbClr val="EA43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35EE764D-A7A9-FF4E-B33B-8CAB9476D79F}"/>
                </a:ext>
              </a:extLst>
            </p:cNvPr>
            <p:cNvSpPr/>
            <p:nvPr/>
          </p:nvSpPr>
          <p:spPr>
            <a:xfrm>
              <a:off x="8116722" y="4730718"/>
              <a:ext cx="3870960" cy="475615"/>
            </a:xfrm>
            <a:custGeom>
              <a:avLst/>
              <a:gdLst/>
              <a:ahLst/>
              <a:cxnLst/>
              <a:rect l="l" t="t" r="r" b="b"/>
              <a:pathLst>
                <a:path w="3870959" h="475614">
                  <a:moveTo>
                    <a:pt x="467499" y="238887"/>
                  </a:moveTo>
                  <a:lnTo>
                    <a:pt x="462254" y="181254"/>
                  </a:lnTo>
                  <a:lnTo>
                    <a:pt x="447433" y="131953"/>
                  </a:lnTo>
                  <a:lnTo>
                    <a:pt x="424446" y="90792"/>
                  </a:lnTo>
                  <a:lnTo>
                    <a:pt x="394639" y="57569"/>
                  </a:lnTo>
                  <a:lnTo>
                    <a:pt x="386854" y="51943"/>
                  </a:lnTo>
                  <a:lnTo>
                    <a:pt x="386854" y="240182"/>
                  </a:lnTo>
                  <a:lnTo>
                    <a:pt x="383349" y="278777"/>
                  </a:lnTo>
                  <a:lnTo>
                    <a:pt x="372249" y="315810"/>
                  </a:lnTo>
                  <a:lnTo>
                    <a:pt x="352628" y="348869"/>
                  </a:lnTo>
                  <a:lnTo>
                    <a:pt x="323608" y="375488"/>
                  </a:lnTo>
                  <a:lnTo>
                    <a:pt x="284264" y="393255"/>
                  </a:lnTo>
                  <a:lnTo>
                    <a:pt x="233718" y="399719"/>
                  </a:lnTo>
                  <a:lnTo>
                    <a:pt x="175666" y="390182"/>
                  </a:lnTo>
                  <a:lnTo>
                    <a:pt x="132727" y="364731"/>
                  </a:lnTo>
                  <a:lnTo>
                    <a:pt x="103517" y="328104"/>
                  </a:lnTo>
                  <a:lnTo>
                    <a:pt x="86614" y="285000"/>
                  </a:lnTo>
                  <a:lnTo>
                    <a:pt x="80581" y="240182"/>
                  </a:lnTo>
                  <a:lnTo>
                    <a:pt x="85407" y="192532"/>
                  </a:lnTo>
                  <a:lnTo>
                    <a:pt x="99441" y="152006"/>
                  </a:lnTo>
                  <a:lnTo>
                    <a:pt x="122059" y="119291"/>
                  </a:lnTo>
                  <a:lnTo>
                    <a:pt x="152590" y="95072"/>
                  </a:lnTo>
                  <a:lnTo>
                    <a:pt x="190423" y="80035"/>
                  </a:lnTo>
                  <a:lnTo>
                    <a:pt x="234886" y="74879"/>
                  </a:lnTo>
                  <a:lnTo>
                    <a:pt x="270497" y="79209"/>
                  </a:lnTo>
                  <a:lnTo>
                    <a:pt x="337172" y="112966"/>
                  </a:lnTo>
                  <a:lnTo>
                    <a:pt x="363042" y="144233"/>
                  </a:lnTo>
                  <a:lnTo>
                    <a:pt x="380466" y="186334"/>
                  </a:lnTo>
                  <a:lnTo>
                    <a:pt x="386854" y="240182"/>
                  </a:lnTo>
                  <a:lnTo>
                    <a:pt x="386854" y="51943"/>
                  </a:lnTo>
                  <a:lnTo>
                    <a:pt x="359410" y="32080"/>
                  </a:lnTo>
                  <a:lnTo>
                    <a:pt x="320141" y="14122"/>
                  </a:lnTo>
                  <a:lnTo>
                    <a:pt x="278206" y="3492"/>
                  </a:lnTo>
                  <a:lnTo>
                    <a:pt x="234988" y="0"/>
                  </a:lnTo>
                  <a:lnTo>
                    <a:pt x="185788" y="4597"/>
                  </a:lnTo>
                  <a:lnTo>
                    <a:pt x="140817" y="17907"/>
                  </a:lnTo>
                  <a:lnTo>
                    <a:pt x="100787" y="39192"/>
                  </a:lnTo>
                  <a:lnTo>
                    <a:pt x="66408" y="67716"/>
                  </a:lnTo>
                  <a:lnTo>
                    <a:pt x="38417" y="102755"/>
                  </a:lnTo>
                  <a:lnTo>
                    <a:pt x="17526" y="143560"/>
                  </a:lnTo>
                  <a:lnTo>
                    <a:pt x="4457" y="189407"/>
                  </a:lnTo>
                  <a:lnTo>
                    <a:pt x="12" y="238887"/>
                  </a:lnTo>
                  <a:lnTo>
                    <a:pt x="0" y="240182"/>
                  </a:lnTo>
                  <a:lnTo>
                    <a:pt x="3365" y="283362"/>
                  </a:lnTo>
                  <a:lnTo>
                    <a:pt x="13766" y="325869"/>
                  </a:lnTo>
                  <a:lnTo>
                    <a:pt x="31330" y="365671"/>
                  </a:lnTo>
                  <a:lnTo>
                    <a:pt x="56273" y="401383"/>
                  </a:lnTo>
                  <a:lnTo>
                    <a:pt x="88785" y="431596"/>
                  </a:lnTo>
                  <a:lnTo>
                    <a:pt x="129070" y="454914"/>
                  </a:lnTo>
                  <a:lnTo>
                    <a:pt x="177317" y="469925"/>
                  </a:lnTo>
                  <a:lnTo>
                    <a:pt x="233718" y="475246"/>
                  </a:lnTo>
                  <a:lnTo>
                    <a:pt x="290131" y="469912"/>
                  </a:lnTo>
                  <a:lnTo>
                    <a:pt x="338378" y="454850"/>
                  </a:lnTo>
                  <a:lnTo>
                    <a:pt x="378650" y="431482"/>
                  </a:lnTo>
                  <a:lnTo>
                    <a:pt x="411162" y="401180"/>
                  </a:lnTo>
                  <a:lnTo>
                    <a:pt x="436105" y="365366"/>
                  </a:lnTo>
                  <a:lnTo>
                    <a:pt x="453669" y="325450"/>
                  </a:lnTo>
                  <a:lnTo>
                    <a:pt x="464070" y="282829"/>
                  </a:lnTo>
                  <a:lnTo>
                    <a:pt x="467499" y="238887"/>
                  </a:lnTo>
                  <a:close/>
                </a:path>
                <a:path w="3870959" h="475614">
                  <a:moveTo>
                    <a:pt x="1016317" y="233070"/>
                  </a:moveTo>
                  <a:lnTo>
                    <a:pt x="1012304" y="191287"/>
                  </a:lnTo>
                  <a:lnTo>
                    <a:pt x="1001572" y="150749"/>
                  </a:lnTo>
                  <a:lnTo>
                    <a:pt x="983970" y="112788"/>
                  </a:lnTo>
                  <a:lnTo>
                    <a:pt x="964869" y="86398"/>
                  </a:lnTo>
                  <a:lnTo>
                    <a:pt x="959332" y="78740"/>
                  </a:lnTo>
                  <a:lnTo>
                    <a:pt x="935697" y="57378"/>
                  </a:lnTo>
                  <a:lnTo>
                    <a:pt x="935697" y="232625"/>
                  </a:lnTo>
                  <a:lnTo>
                    <a:pt x="933589" y="265239"/>
                  </a:lnTo>
                  <a:lnTo>
                    <a:pt x="912876" y="322961"/>
                  </a:lnTo>
                  <a:lnTo>
                    <a:pt x="873315" y="363893"/>
                  </a:lnTo>
                  <a:lnTo>
                    <a:pt x="819238" y="384340"/>
                  </a:lnTo>
                  <a:lnTo>
                    <a:pt x="787019" y="386918"/>
                  </a:lnTo>
                  <a:lnTo>
                    <a:pt x="693369" y="386918"/>
                  </a:lnTo>
                  <a:lnTo>
                    <a:pt x="693369" y="86398"/>
                  </a:lnTo>
                  <a:lnTo>
                    <a:pt x="787019" y="86398"/>
                  </a:lnTo>
                  <a:lnTo>
                    <a:pt x="827887" y="91249"/>
                  </a:lnTo>
                  <a:lnTo>
                    <a:pt x="867435" y="106781"/>
                  </a:lnTo>
                  <a:lnTo>
                    <a:pt x="901407" y="134531"/>
                  </a:lnTo>
                  <a:lnTo>
                    <a:pt x="925576" y="175971"/>
                  </a:lnTo>
                  <a:lnTo>
                    <a:pt x="935697" y="232625"/>
                  </a:lnTo>
                  <a:lnTo>
                    <a:pt x="935697" y="57378"/>
                  </a:lnTo>
                  <a:lnTo>
                    <a:pt x="927481" y="49936"/>
                  </a:lnTo>
                  <a:lnTo>
                    <a:pt x="888263" y="27698"/>
                  </a:lnTo>
                  <a:lnTo>
                    <a:pt x="841489" y="13385"/>
                  </a:lnTo>
                  <a:lnTo>
                    <a:pt x="787019" y="8318"/>
                  </a:lnTo>
                  <a:lnTo>
                    <a:pt x="612736" y="8318"/>
                  </a:lnTo>
                  <a:lnTo>
                    <a:pt x="612736" y="465645"/>
                  </a:lnTo>
                  <a:lnTo>
                    <a:pt x="787019" y="465645"/>
                  </a:lnTo>
                  <a:lnTo>
                    <a:pt x="836142" y="461594"/>
                  </a:lnTo>
                  <a:lnTo>
                    <a:pt x="880656" y="449567"/>
                  </a:lnTo>
                  <a:lnTo>
                    <a:pt x="919975" y="429806"/>
                  </a:lnTo>
                  <a:lnTo>
                    <a:pt x="953516" y="402526"/>
                  </a:lnTo>
                  <a:lnTo>
                    <a:pt x="965746" y="386918"/>
                  </a:lnTo>
                  <a:lnTo>
                    <a:pt x="980795" y="367715"/>
                  </a:lnTo>
                  <a:lnTo>
                    <a:pt x="1000721" y="326872"/>
                  </a:lnTo>
                  <a:lnTo>
                    <a:pt x="1012748" y="281495"/>
                  </a:lnTo>
                  <a:lnTo>
                    <a:pt x="1016317" y="233070"/>
                  </a:lnTo>
                  <a:close/>
                </a:path>
                <a:path w="3870959" h="475614">
                  <a:moveTo>
                    <a:pt x="1565770" y="233070"/>
                  </a:moveTo>
                  <a:lnTo>
                    <a:pt x="1561757" y="191287"/>
                  </a:lnTo>
                  <a:lnTo>
                    <a:pt x="1551038" y="150761"/>
                  </a:lnTo>
                  <a:lnTo>
                    <a:pt x="1533436" y="112801"/>
                  </a:lnTo>
                  <a:lnTo>
                    <a:pt x="1508798" y="78740"/>
                  </a:lnTo>
                  <a:lnTo>
                    <a:pt x="1485150" y="57353"/>
                  </a:lnTo>
                  <a:lnTo>
                    <a:pt x="1485150" y="232625"/>
                  </a:lnTo>
                  <a:lnTo>
                    <a:pt x="1483042" y="265239"/>
                  </a:lnTo>
                  <a:lnTo>
                    <a:pt x="1462341" y="322961"/>
                  </a:lnTo>
                  <a:lnTo>
                    <a:pt x="1422806" y="363893"/>
                  </a:lnTo>
                  <a:lnTo>
                    <a:pt x="1368717" y="384352"/>
                  </a:lnTo>
                  <a:lnTo>
                    <a:pt x="1336484" y="386918"/>
                  </a:lnTo>
                  <a:lnTo>
                    <a:pt x="1242847" y="386918"/>
                  </a:lnTo>
                  <a:lnTo>
                    <a:pt x="1242847" y="86398"/>
                  </a:lnTo>
                  <a:lnTo>
                    <a:pt x="1336484" y="86398"/>
                  </a:lnTo>
                  <a:lnTo>
                    <a:pt x="1377353" y="91249"/>
                  </a:lnTo>
                  <a:lnTo>
                    <a:pt x="1416900" y="106781"/>
                  </a:lnTo>
                  <a:lnTo>
                    <a:pt x="1450886" y="134531"/>
                  </a:lnTo>
                  <a:lnTo>
                    <a:pt x="1475054" y="175971"/>
                  </a:lnTo>
                  <a:lnTo>
                    <a:pt x="1485150" y="232625"/>
                  </a:lnTo>
                  <a:lnTo>
                    <a:pt x="1485150" y="57353"/>
                  </a:lnTo>
                  <a:lnTo>
                    <a:pt x="1476959" y="49936"/>
                  </a:lnTo>
                  <a:lnTo>
                    <a:pt x="1437741" y="27711"/>
                  </a:lnTo>
                  <a:lnTo>
                    <a:pt x="1390967" y="13385"/>
                  </a:lnTo>
                  <a:lnTo>
                    <a:pt x="1336484" y="8318"/>
                  </a:lnTo>
                  <a:lnTo>
                    <a:pt x="1162189" y="8318"/>
                  </a:lnTo>
                  <a:lnTo>
                    <a:pt x="1162189" y="465632"/>
                  </a:lnTo>
                  <a:lnTo>
                    <a:pt x="1336484" y="465632"/>
                  </a:lnTo>
                  <a:lnTo>
                    <a:pt x="1385620" y="461581"/>
                  </a:lnTo>
                  <a:lnTo>
                    <a:pt x="1430134" y="449567"/>
                  </a:lnTo>
                  <a:lnTo>
                    <a:pt x="1469453" y="429806"/>
                  </a:lnTo>
                  <a:lnTo>
                    <a:pt x="1502968" y="402526"/>
                  </a:lnTo>
                  <a:lnTo>
                    <a:pt x="1515198" y="386918"/>
                  </a:lnTo>
                  <a:lnTo>
                    <a:pt x="1530261" y="367703"/>
                  </a:lnTo>
                  <a:lnTo>
                    <a:pt x="1550187" y="326859"/>
                  </a:lnTo>
                  <a:lnTo>
                    <a:pt x="1562214" y="281495"/>
                  </a:lnTo>
                  <a:lnTo>
                    <a:pt x="1565770" y="233070"/>
                  </a:lnTo>
                  <a:close/>
                </a:path>
                <a:path w="3870959" h="475614">
                  <a:moveTo>
                    <a:pt x="2151735" y="238887"/>
                  </a:moveTo>
                  <a:lnTo>
                    <a:pt x="2146490" y="181254"/>
                  </a:lnTo>
                  <a:lnTo>
                    <a:pt x="2131682" y="131953"/>
                  </a:lnTo>
                  <a:lnTo>
                    <a:pt x="2108682" y="90792"/>
                  </a:lnTo>
                  <a:lnTo>
                    <a:pt x="2078875" y="57569"/>
                  </a:lnTo>
                  <a:lnTo>
                    <a:pt x="2071077" y="51930"/>
                  </a:lnTo>
                  <a:lnTo>
                    <a:pt x="2071077" y="240182"/>
                  </a:lnTo>
                  <a:lnTo>
                    <a:pt x="2067572" y="278777"/>
                  </a:lnTo>
                  <a:lnTo>
                    <a:pt x="2056472" y="315810"/>
                  </a:lnTo>
                  <a:lnTo>
                    <a:pt x="2036851" y="348869"/>
                  </a:lnTo>
                  <a:lnTo>
                    <a:pt x="2007831" y="375488"/>
                  </a:lnTo>
                  <a:lnTo>
                    <a:pt x="1968500" y="393255"/>
                  </a:lnTo>
                  <a:lnTo>
                    <a:pt x="1917954" y="399719"/>
                  </a:lnTo>
                  <a:lnTo>
                    <a:pt x="1859889" y="390182"/>
                  </a:lnTo>
                  <a:lnTo>
                    <a:pt x="1816963" y="364731"/>
                  </a:lnTo>
                  <a:lnTo>
                    <a:pt x="1787753" y="328104"/>
                  </a:lnTo>
                  <a:lnTo>
                    <a:pt x="1770849" y="285000"/>
                  </a:lnTo>
                  <a:lnTo>
                    <a:pt x="1764817" y="240182"/>
                  </a:lnTo>
                  <a:lnTo>
                    <a:pt x="1769643" y="192532"/>
                  </a:lnTo>
                  <a:lnTo>
                    <a:pt x="1783689" y="152006"/>
                  </a:lnTo>
                  <a:lnTo>
                    <a:pt x="1806295" y="119291"/>
                  </a:lnTo>
                  <a:lnTo>
                    <a:pt x="1836839" y="95072"/>
                  </a:lnTo>
                  <a:lnTo>
                    <a:pt x="1874672" y="80035"/>
                  </a:lnTo>
                  <a:lnTo>
                    <a:pt x="1919147" y="74879"/>
                  </a:lnTo>
                  <a:lnTo>
                    <a:pt x="1954733" y="79209"/>
                  </a:lnTo>
                  <a:lnTo>
                    <a:pt x="2021395" y="112966"/>
                  </a:lnTo>
                  <a:lnTo>
                    <a:pt x="2047265" y="144233"/>
                  </a:lnTo>
                  <a:lnTo>
                    <a:pt x="2064689" y="186334"/>
                  </a:lnTo>
                  <a:lnTo>
                    <a:pt x="2071077" y="240182"/>
                  </a:lnTo>
                  <a:lnTo>
                    <a:pt x="2071077" y="51930"/>
                  </a:lnTo>
                  <a:lnTo>
                    <a:pt x="2043645" y="32080"/>
                  </a:lnTo>
                  <a:lnTo>
                    <a:pt x="2004377" y="14122"/>
                  </a:lnTo>
                  <a:lnTo>
                    <a:pt x="1962442" y="3492"/>
                  </a:lnTo>
                  <a:lnTo>
                    <a:pt x="1919224" y="0"/>
                  </a:lnTo>
                  <a:lnTo>
                    <a:pt x="1870024" y="4597"/>
                  </a:lnTo>
                  <a:lnTo>
                    <a:pt x="1825040" y="17907"/>
                  </a:lnTo>
                  <a:lnTo>
                    <a:pt x="1784997" y="39192"/>
                  </a:lnTo>
                  <a:lnTo>
                    <a:pt x="1750631" y="67716"/>
                  </a:lnTo>
                  <a:lnTo>
                    <a:pt x="1722640" y="102755"/>
                  </a:lnTo>
                  <a:lnTo>
                    <a:pt x="1701761" y="143560"/>
                  </a:lnTo>
                  <a:lnTo>
                    <a:pt x="1688693" y="189407"/>
                  </a:lnTo>
                  <a:lnTo>
                    <a:pt x="1684248" y="238887"/>
                  </a:lnTo>
                  <a:lnTo>
                    <a:pt x="1684235" y="240182"/>
                  </a:lnTo>
                  <a:lnTo>
                    <a:pt x="1687601" y="283362"/>
                  </a:lnTo>
                  <a:lnTo>
                    <a:pt x="1698002" y="325869"/>
                  </a:lnTo>
                  <a:lnTo>
                    <a:pt x="1715579" y="365671"/>
                  </a:lnTo>
                  <a:lnTo>
                    <a:pt x="1740522" y="401383"/>
                  </a:lnTo>
                  <a:lnTo>
                    <a:pt x="1773021" y="431596"/>
                  </a:lnTo>
                  <a:lnTo>
                    <a:pt x="1813306" y="454914"/>
                  </a:lnTo>
                  <a:lnTo>
                    <a:pt x="1861553" y="469925"/>
                  </a:lnTo>
                  <a:lnTo>
                    <a:pt x="1917954" y="475246"/>
                  </a:lnTo>
                  <a:lnTo>
                    <a:pt x="1974367" y="469912"/>
                  </a:lnTo>
                  <a:lnTo>
                    <a:pt x="2022614" y="454850"/>
                  </a:lnTo>
                  <a:lnTo>
                    <a:pt x="2062886" y="431482"/>
                  </a:lnTo>
                  <a:lnTo>
                    <a:pt x="2095398" y="401180"/>
                  </a:lnTo>
                  <a:lnTo>
                    <a:pt x="2120341" y="365366"/>
                  </a:lnTo>
                  <a:lnTo>
                    <a:pt x="2137918" y="325450"/>
                  </a:lnTo>
                  <a:lnTo>
                    <a:pt x="2148306" y="282829"/>
                  </a:lnTo>
                  <a:lnTo>
                    <a:pt x="2151735" y="238887"/>
                  </a:lnTo>
                  <a:close/>
                </a:path>
                <a:path w="3870959" h="475614">
                  <a:moveTo>
                    <a:pt x="2836341" y="332905"/>
                  </a:moveTo>
                  <a:lnTo>
                    <a:pt x="2832646" y="306730"/>
                  </a:lnTo>
                  <a:lnTo>
                    <a:pt x="2820822" y="277368"/>
                  </a:lnTo>
                  <a:lnTo>
                    <a:pt x="2813177" y="267398"/>
                  </a:lnTo>
                  <a:lnTo>
                    <a:pt x="2799753" y="249885"/>
                  </a:lnTo>
                  <a:lnTo>
                    <a:pt x="2768320" y="229336"/>
                  </a:lnTo>
                  <a:lnTo>
                    <a:pt x="2791485" y="213474"/>
                  </a:lnTo>
                  <a:lnTo>
                    <a:pt x="2807906" y="193789"/>
                  </a:lnTo>
                  <a:lnTo>
                    <a:pt x="2808401" y="193192"/>
                  </a:lnTo>
                  <a:lnTo>
                    <a:pt x="2818765" y="168910"/>
                  </a:lnTo>
                  <a:lnTo>
                    <a:pt x="2822283" y="141058"/>
                  </a:lnTo>
                  <a:lnTo>
                    <a:pt x="2815386" y="95338"/>
                  </a:lnTo>
                  <a:lnTo>
                    <a:pt x="2808452" y="82562"/>
                  </a:lnTo>
                  <a:lnTo>
                    <a:pt x="2795333" y="58432"/>
                  </a:lnTo>
                  <a:lnTo>
                    <a:pt x="2763012" y="31102"/>
                  </a:lnTo>
                  <a:lnTo>
                    <a:pt x="2755061" y="28016"/>
                  </a:lnTo>
                  <a:lnTo>
                    <a:pt x="2755061" y="332282"/>
                  </a:lnTo>
                  <a:lnTo>
                    <a:pt x="2743136" y="364185"/>
                  </a:lnTo>
                  <a:lnTo>
                    <a:pt x="2715793" y="381304"/>
                  </a:lnTo>
                  <a:lnTo>
                    <a:pt x="2685618" y="388200"/>
                  </a:lnTo>
                  <a:lnTo>
                    <a:pt x="2665260" y="389483"/>
                  </a:lnTo>
                  <a:lnTo>
                    <a:pt x="2535783" y="389483"/>
                  </a:lnTo>
                  <a:lnTo>
                    <a:pt x="2535783" y="267398"/>
                  </a:lnTo>
                  <a:lnTo>
                    <a:pt x="2665907" y="267398"/>
                  </a:lnTo>
                  <a:lnTo>
                    <a:pt x="2694381" y="270878"/>
                  </a:lnTo>
                  <a:lnTo>
                    <a:pt x="2723413" y="282105"/>
                  </a:lnTo>
                  <a:lnTo>
                    <a:pt x="2745981" y="302196"/>
                  </a:lnTo>
                  <a:lnTo>
                    <a:pt x="2755061" y="332282"/>
                  </a:lnTo>
                  <a:lnTo>
                    <a:pt x="2755061" y="28016"/>
                  </a:lnTo>
                  <a:lnTo>
                    <a:pt x="2741638" y="22809"/>
                  </a:lnTo>
                  <a:lnTo>
                    <a:pt x="2741638" y="142328"/>
                  </a:lnTo>
                  <a:lnTo>
                    <a:pt x="2734665" y="168313"/>
                  </a:lnTo>
                  <a:lnTo>
                    <a:pt x="2716733" y="184010"/>
                  </a:lnTo>
                  <a:lnTo>
                    <a:pt x="2692311" y="191719"/>
                  </a:lnTo>
                  <a:lnTo>
                    <a:pt x="2665907" y="193789"/>
                  </a:lnTo>
                  <a:lnTo>
                    <a:pt x="2535783" y="193789"/>
                  </a:lnTo>
                  <a:lnTo>
                    <a:pt x="2535783" y="82562"/>
                  </a:lnTo>
                  <a:lnTo>
                    <a:pt x="2665260" y="82562"/>
                  </a:lnTo>
                  <a:lnTo>
                    <a:pt x="2698356" y="87718"/>
                  </a:lnTo>
                  <a:lnTo>
                    <a:pt x="2722257" y="101307"/>
                  </a:lnTo>
                  <a:lnTo>
                    <a:pt x="2736761" y="120459"/>
                  </a:lnTo>
                  <a:lnTo>
                    <a:pt x="2741638" y="142328"/>
                  </a:lnTo>
                  <a:lnTo>
                    <a:pt x="2741638" y="22809"/>
                  </a:lnTo>
                  <a:lnTo>
                    <a:pt x="2719349" y="14147"/>
                  </a:lnTo>
                  <a:lnTo>
                    <a:pt x="2665260" y="8318"/>
                  </a:lnTo>
                  <a:lnTo>
                    <a:pt x="2455138" y="8318"/>
                  </a:lnTo>
                  <a:lnTo>
                    <a:pt x="2455138" y="465632"/>
                  </a:lnTo>
                  <a:lnTo>
                    <a:pt x="2665260" y="465632"/>
                  </a:lnTo>
                  <a:lnTo>
                    <a:pt x="2726029" y="460171"/>
                  </a:lnTo>
                  <a:lnTo>
                    <a:pt x="2773832" y="443928"/>
                  </a:lnTo>
                  <a:lnTo>
                    <a:pt x="2808363" y="417144"/>
                  </a:lnTo>
                  <a:lnTo>
                    <a:pt x="2823972" y="389483"/>
                  </a:lnTo>
                  <a:lnTo>
                    <a:pt x="2829293" y="380060"/>
                  </a:lnTo>
                  <a:lnTo>
                    <a:pt x="2836341" y="332905"/>
                  </a:lnTo>
                  <a:close/>
                </a:path>
                <a:path w="3870959" h="475614">
                  <a:moveTo>
                    <a:pt x="3371748" y="7785"/>
                  </a:moveTo>
                  <a:lnTo>
                    <a:pt x="3291116" y="7785"/>
                  </a:lnTo>
                  <a:lnTo>
                    <a:pt x="3291116" y="203365"/>
                  </a:lnTo>
                  <a:lnTo>
                    <a:pt x="3064129" y="203365"/>
                  </a:lnTo>
                  <a:lnTo>
                    <a:pt x="3064129" y="7785"/>
                  </a:lnTo>
                  <a:lnTo>
                    <a:pt x="2982861" y="7785"/>
                  </a:lnTo>
                  <a:lnTo>
                    <a:pt x="2982861" y="203365"/>
                  </a:lnTo>
                  <a:lnTo>
                    <a:pt x="2982861" y="279565"/>
                  </a:lnTo>
                  <a:lnTo>
                    <a:pt x="2982861" y="466255"/>
                  </a:lnTo>
                  <a:lnTo>
                    <a:pt x="3064129" y="466255"/>
                  </a:lnTo>
                  <a:lnTo>
                    <a:pt x="3064129" y="279565"/>
                  </a:lnTo>
                  <a:lnTo>
                    <a:pt x="3291116" y="279565"/>
                  </a:lnTo>
                  <a:lnTo>
                    <a:pt x="3291116" y="466255"/>
                  </a:lnTo>
                  <a:lnTo>
                    <a:pt x="3371748" y="466255"/>
                  </a:lnTo>
                  <a:lnTo>
                    <a:pt x="3371748" y="279565"/>
                  </a:lnTo>
                  <a:lnTo>
                    <a:pt x="3371748" y="203365"/>
                  </a:lnTo>
                  <a:lnTo>
                    <a:pt x="3371748" y="7785"/>
                  </a:lnTo>
                  <a:close/>
                </a:path>
                <a:path w="3870959" h="475614">
                  <a:moveTo>
                    <a:pt x="3870693" y="8953"/>
                  </a:moveTo>
                  <a:lnTo>
                    <a:pt x="3544481" y="8953"/>
                  </a:lnTo>
                  <a:lnTo>
                    <a:pt x="3544481" y="87693"/>
                  </a:lnTo>
                  <a:lnTo>
                    <a:pt x="3544481" y="214693"/>
                  </a:lnTo>
                  <a:lnTo>
                    <a:pt x="3544481" y="290893"/>
                  </a:lnTo>
                  <a:lnTo>
                    <a:pt x="3544481" y="466153"/>
                  </a:lnTo>
                  <a:lnTo>
                    <a:pt x="3625773" y="466153"/>
                  </a:lnTo>
                  <a:lnTo>
                    <a:pt x="3625773" y="290893"/>
                  </a:lnTo>
                  <a:lnTo>
                    <a:pt x="3858552" y="290893"/>
                  </a:lnTo>
                  <a:lnTo>
                    <a:pt x="3858552" y="214693"/>
                  </a:lnTo>
                  <a:lnTo>
                    <a:pt x="3625773" y="214693"/>
                  </a:lnTo>
                  <a:lnTo>
                    <a:pt x="3625773" y="87693"/>
                  </a:lnTo>
                  <a:lnTo>
                    <a:pt x="3870693" y="87693"/>
                  </a:lnTo>
                  <a:lnTo>
                    <a:pt x="3870693" y="89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9948711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1 colonn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0AB575C4-54D3-1D47-8E37-15E11ED09E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769" y="473136"/>
            <a:ext cx="10735633" cy="767187"/>
          </a:xfrm>
          <a:prstGeom prst="rect">
            <a:avLst/>
          </a:prstGeom>
        </p:spPr>
        <p:txBody>
          <a:bodyPr anchor="b">
            <a:noAutofit/>
          </a:bodyPr>
          <a:lstStyle>
            <a:lvl1pPr marL="12700" marR="0" indent="0" algn="l" defTabSz="914400" rtl="0" eaLnBrk="1" fontAlgn="auto" latinLnBrk="0" hangingPunct="1">
              <a:lnSpc>
                <a:spcPts val="5855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fr-FR" sz="3000" b="0" i="1" u="none" strike="noStrike" kern="0" cap="none" spc="-25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bre Baskerville" panose="02000000000000000000" pitchFamily="2" charset="0"/>
                <a:ea typeface="+mj-ea"/>
                <a:cs typeface="Libre Baskerville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767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Change the </a:t>
            </a:r>
            <a:r>
              <a:rPr lang="fr-FR" err="1"/>
              <a:t>mask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3B43C9DE-D74E-CC4F-8588-92FA289961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8770" y="1175009"/>
            <a:ext cx="11010058" cy="7195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kumimoji="0" lang="fr-FR" sz="3000" b="0" i="0" u="none" strike="noStrike" kern="0" cap="all" spc="-5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ato-Light"/>
                <a:ea typeface="+mj-ea"/>
                <a:cs typeface="Lato-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marL="0" marR="0" lvl="0" indent="0" algn="ctr" defTabSz="914400" rtl="0" eaLnBrk="1" fontAlgn="auto" latinLnBrk="0" hangingPunct="1">
              <a:lnSpc>
                <a:spcPts val="767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Change the </a:t>
            </a:r>
            <a:r>
              <a:rPr lang="fr-FR" err="1"/>
              <a:t>mask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33" name="object 7">
            <a:extLst>
              <a:ext uri="{FF2B5EF4-FFF2-40B4-BE49-F238E27FC236}">
                <a16:creationId xmlns:a16="http://schemas.microsoft.com/office/drawing/2014/main" id="{CFCB5185-3C9F-1141-AC80-AF9D43415CFB}"/>
              </a:ext>
            </a:extLst>
          </p:cNvPr>
          <p:cNvSpPr>
            <a:spLocks noChangeAspect="1"/>
          </p:cNvSpPr>
          <p:nvPr userDrawn="1"/>
        </p:nvSpPr>
        <p:spPr>
          <a:xfrm>
            <a:off x="11408107" y="293136"/>
            <a:ext cx="174248" cy="180000"/>
          </a:xfrm>
          <a:custGeom>
            <a:avLst/>
            <a:gdLst/>
            <a:ahLst/>
            <a:cxnLst/>
            <a:rect l="l" t="t" r="r" b="b"/>
            <a:pathLst>
              <a:path w="981075" h="1013460">
                <a:moveTo>
                  <a:pt x="548792" y="741299"/>
                </a:moveTo>
                <a:lnTo>
                  <a:pt x="545846" y="694016"/>
                </a:lnTo>
                <a:lnTo>
                  <a:pt x="537235" y="648474"/>
                </a:lnTo>
                <a:lnTo>
                  <a:pt x="523341" y="605015"/>
                </a:lnTo>
                <a:lnTo>
                  <a:pt x="504494" y="564007"/>
                </a:lnTo>
                <a:lnTo>
                  <a:pt x="481076" y="525805"/>
                </a:lnTo>
                <a:lnTo>
                  <a:pt x="453415" y="490753"/>
                </a:lnTo>
                <a:lnTo>
                  <a:pt x="421894" y="459219"/>
                </a:lnTo>
                <a:lnTo>
                  <a:pt x="386842" y="431571"/>
                </a:lnTo>
                <a:lnTo>
                  <a:pt x="348640" y="408139"/>
                </a:lnTo>
                <a:lnTo>
                  <a:pt x="307632" y="389293"/>
                </a:lnTo>
                <a:lnTo>
                  <a:pt x="264185" y="375399"/>
                </a:lnTo>
                <a:lnTo>
                  <a:pt x="218643" y="366788"/>
                </a:lnTo>
                <a:lnTo>
                  <a:pt x="171361" y="363842"/>
                </a:lnTo>
                <a:lnTo>
                  <a:pt x="125882" y="366585"/>
                </a:lnTo>
                <a:lnTo>
                  <a:pt x="82003" y="374586"/>
                </a:lnTo>
                <a:lnTo>
                  <a:pt x="40030" y="387502"/>
                </a:lnTo>
                <a:lnTo>
                  <a:pt x="292" y="405015"/>
                </a:lnTo>
                <a:lnTo>
                  <a:pt x="4381" y="462305"/>
                </a:lnTo>
                <a:lnTo>
                  <a:pt x="14389" y="517486"/>
                </a:lnTo>
                <a:lnTo>
                  <a:pt x="29692" y="570484"/>
                </a:lnTo>
                <a:lnTo>
                  <a:pt x="49695" y="621182"/>
                </a:lnTo>
                <a:lnTo>
                  <a:pt x="73774" y="669480"/>
                </a:lnTo>
                <a:lnTo>
                  <a:pt x="101307" y="715276"/>
                </a:lnTo>
                <a:lnTo>
                  <a:pt x="131711" y="758469"/>
                </a:lnTo>
                <a:lnTo>
                  <a:pt x="164350" y="798957"/>
                </a:lnTo>
                <a:lnTo>
                  <a:pt x="198628" y="836637"/>
                </a:lnTo>
                <a:lnTo>
                  <a:pt x="233921" y="871410"/>
                </a:lnTo>
                <a:lnTo>
                  <a:pt x="269608" y="903160"/>
                </a:lnTo>
                <a:lnTo>
                  <a:pt x="305104" y="931811"/>
                </a:lnTo>
                <a:lnTo>
                  <a:pt x="339788" y="957224"/>
                </a:lnTo>
                <a:lnTo>
                  <a:pt x="373037" y="979335"/>
                </a:lnTo>
                <a:lnTo>
                  <a:pt x="432790" y="1013180"/>
                </a:lnTo>
                <a:lnTo>
                  <a:pt x="466178" y="976591"/>
                </a:lnTo>
                <a:lnTo>
                  <a:pt x="494601" y="935863"/>
                </a:lnTo>
                <a:lnTo>
                  <a:pt x="517563" y="891476"/>
                </a:lnTo>
                <a:lnTo>
                  <a:pt x="534581" y="843940"/>
                </a:lnTo>
                <a:lnTo>
                  <a:pt x="545147" y="793711"/>
                </a:lnTo>
                <a:lnTo>
                  <a:pt x="548792" y="741299"/>
                </a:lnTo>
                <a:close/>
              </a:path>
              <a:path w="981075" h="1013460">
                <a:moveTo>
                  <a:pt x="936028" y="611339"/>
                </a:moveTo>
                <a:lnTo>
                  <a:pt x="926325" y="563473"/>
                </a:lnTo>
                <a:lnTo>
                  <a:pt x="913726" y="516724"/>
                </a:lnTo>
                <a:lnTo>
                  <a:pt x="898347" y="471182"/>
                </a:lnTo>
                <a:lnTo>
                  <a:pt x="880262" y="426935"/>
                </a:lnTo>
                <a:lnTo>
                  <a:pt x="859574" y="384098"/>
                </a:lnTo>
                <a:lnTo>
                  <a:pt x="836396" y="342760"/>
                </a:lnTo>
                <a:lnTo>
                  <a:pt x="810818" y="303022"/>
                </a:lnTo>
                <a:lnTo>
                  <a:pt x="782929" y="264985"/>
                </a:lnTo>
                <a:lnTo>
                  <a:pt x="752843" y="228752"/>
                </a:lnTo>
                <a:lnTo>
                  <a:pt x="720661" y="194411"/>
                </a:lnTo>
                <a:lnTo>
                  <a:pt x="686473" y="162077"/>
                </a:lnTo>
                <a:lnTo>
                  <a:pt x="650367" y="131838"/>
                </a:lnTo>
                <a:lnTo>
                  <a:pt x="612457" y="103797"/>
                </a:lnTo>
                <a:lnTo>
                  <a:pt x="572846" y="78054"/>
                </a:lnTo>
                <a:lnTo>
                  <a:pt x="531622" y="54698"/>
                </a:lnTo>
                <a:lnTo>
                  <a:pt x="488886" y="33845"/>
                </a:lnTo>
                <a:lnTo>
                  <a:pt x="444728" y="15570"/>
                </a:lnTo>
                <a:lnTo>
                  <a:pt x="399262" y="0"/>
                </a:lnTo>
                <a:lnTo>
                  <a:pt x="0" y="0"/>
                </a:lnTo>
                <a:lnTo>
                  <a:pt x="0" y="290944"/>
                </a:lnTo>
                <a:lnTo>
                  <a:pt x="40779" y="277431"/>
                </a:lnTo>
                <a:lnTo>
                  <a:pt x="83045" y="267525"/>
                </a:lnTo>
                <a:lnTo>
                  <a:pt x="126631" y="261429"/>
                </a:lnTo>
                <a:lnTo>
                  <a:pt x="171373" y="259359"/>
                </a:lnTo>
                <a:lnTo>
                  <a:pt x="220573" y="261848"/>
                </a:lnTo>
                <a:lnTo>
                  <a:pt x="268363" y="269163"/>
                </a:lnTo>
                <a:lnTo>
                  <a:pt x="314515" y="281063"/>
                </a:lnTo>
                <a:lnTo>
                  <a:pt x="358762" y="297294"/>
                </a:lnTo>
                <a:lnTo>
                  <a:pt x="400875" y="317614"/>
                </a:lnTo>
                <a:lnTo>
                  <a:pt x="440613" y="341782"/>
                </a:lnTo>
                <a:lnTo>
                  <a:pt x="477710" y="369544"/>
                </a:lnTo>
                <a:lnTo>
                  <a:pt x="511949" y="400672"/>
                </a:lnTo>
                <a:lnTo>
                  <a:pt x="543077" y="434911"/>
                </a:lnTo>
                <a:lnTo>
                  <a:pt x="570839" y="472020"/>
                </a:lnTo>
                <a:lnTo>
                  <a:pt x="595007" y="511759"/>
                </a:lnTo>
                <a:lnTo>
                  <a:pt x="615327" y="553885"/>
                </a:lnTo>
                <a:lnTo>
                  <a:pt x="631545" y="598144"/>
                </a:lnTo>
                <a:lnTo>
                  <a:pt x="643445" y="644296"/>
                </a:lnTo>
                <a:lnTo>
                  <a:pt x="650760" y="692099"/>
                </a:lnTo>
                <a:lnTo>
                  <a:pt x="653249" y="741299"/>
                </a:lnTo>
                <a:lnTo>
                  <a:pt x="650113" y="796417"/>
                </a:lnTo>
                <a:lnTo>
                  <a:pt x="640930" y="849731"/>
                </a:lnTo>
                <a:lnTo>
                  <a:pt x="626046" y="900874"/>
                </a:lnTo>
                <a:lnTo>
                  <a:pt x="605840" y="949540"/>
                </a:lnTo>
                <a:lnTo>
                  <a:pt x="580631" y="995362"/>
                </a:lnTo>
                <a:lnTo>
                  <a:pt x="615454" y="974102"/>
                </a:lnTo>
                <a:lnTo>
                  <a:pt x="652665" y="948740"/>
                </a:lnTo>
                <a:lnTo>
                  <a:pt x="691413" y="919391"/>
                </a:lnTo>
                <a:lnTo>
                  <a:pt x="730872" y="886180"/>
                </a:lnTo>
                <a:lnTo>
                  <a:pt x="770229" y="849210"/>
                </a:lnTo>
                <a:lnTo>
                  <a:pt x="808621" y="808609"/>
                </a:lnTo>
                <a:lnTo>
                  <a:pt x="838174" y="773442"/>
                </a:lnTo>
                <a:lnTo>
                  <a:pt x="866127" y="736053"/>
                </a:lnTo>
                <a:lnTo>
                  <a:pt x="892022" y="696531"/>
                </a:lnTo>
                <a:lnTo>
                  <a:pt x="915466" y="654939"/>
                </a:lnTo>
                <a:lnTo>
                  <a:pt x="936028" y="611339"/>
                </a:lnTo>
                <a:close/>
              </a:path>
              <a:path w="981075" h="1013460">
                <a:moveTo>
                  <a:pt x="981075" y="12"/>
                </a:moveTo>
                <a:lnTo>
                  <a:pt x="645198" y="12"/>
                </a:lnTo>
                <a:lnTo>
                  <a:pt x="684822" y="26962"/>
                </a:lnTo>
                <a:lnTo>
                  <a:pt x="722871" y="55968"/>
                </a:lnTo>
                <a:lnTo>
                  <a:pt x="759256" y="86956"/>
                </a:lnTo>
                <a:lnTo>
                  <a:pt x="793915" y="119849"/>
                </a:lnTo>
                <a:lnTo>
                  <a:pt x="826744" y="154546"/>
                </a:lnTo>
                <a:lnTo>
                  <a:pt x="857681" y="190982"/>
                </a:lnTo>
                <a:lnTo>
                  <a:pt x="886650" y="229082"/>
                </a:lnTo>
                <a:lnTo>
                  <a:pt x="913549" y="268744"/>
                </a:lnTo>
                <a:lnTo>
                  <a:pt x="938301" y="309905"/>
                </a:lnTo>
                <a:lnTo>
                  <a:pt x="960843" y="352475"/>
                </a:lnTo>
                <a:lnTo>
                  <a:pt x="981075" y="396392"/>
                </a:lnTo>
                <a:lnTo>
                  <a:pt x="981075" y="12"/>
                </a:lnTo>
                <a:close/>
              </a:path>
            </a:pathLst>
          </a:custGeom>
          <a:solidFill>
            <a:srgbClr val="EA43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A503E55B-7F39-5348-9A73-33E7C82EDF3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34D4FF5-5FCB-2945-841A-A3CAF61B538E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E644D3A-FF98-2941-85FF-FD3F59C2A8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547" y="308526"/>
            <a:ext cx="10515600" cy="150682"/>
          </a:xfrm>
        </p:spPr>
        <p:txBody>
          <a:bodyPr/>
          <a:lstStyle/>
          <a:p>
            <a:r>
              <a:rPr lang="fr-FR"/>
              <a:t>Part </a:t>
            </a:r>
            <a:r>
              <a:rPr lang="fr-FR" err="1"/>
              <a:t>title</a:t>
            </a:r>
            <a:r>
              <a:rPr lang="fr-FR"/>
              <a:t> 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470CE7E-36F7-D840-B2A8-0AF3D78CF71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65435" y="2079947"/>
            <a:ext cx="10938278" cy="4035293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buClr>
                <a:schemeClr val="bg1"/>
              </a:buClr>
              <a:defRPr lang="fr-FR" sz="1400" b="0" i="0" kern="1200" cap="all" baseline="0" dirty="0" smtClean="0"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225425" indent="-131763">
              <a:lnSpc>
                <a:spcPct val="100000"/>
              </a:lnSpc>
              <a:spcAft>
                <a:spcPts val="600"/>
              </a:spcAft>
              <a:buClr>
                <a:schemeClr val="bg1"/>
              </a:buClr>
              <a:tabLst/>
              <a:defRPr sz="1400"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4EA1F15D-81F9-434D-A98D-B083F01C90A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0786" y="5941911"/>
            <a:ext cx="11212227" cy="538454"/>
          </a:xfrm>
        </p:spPr>
        <p:txBody>
          <a:bodyPr anchor="b">
            <a:normAutofit/>
          </a:bodyPr>
          <a:lstStyle>
            <a:lvl1pPr marL="0" indent="0">
              <a:buFontTx/>
              <a:buNone/>
              <a:defRPr lang="fr-FR" sz="1000" b="0" kern="1200" cap="none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>
              <a:buFontTx/>
              <a:buNone/>
              <a:defRPr lang="fr-FR" sz="800" b="0" kern="1200" baseline="0" dirty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Source :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032D877-017E-0A4C-A2C6-38DC8335F74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 marL="12700">
              <a:spcBef>
                <a:spcPts val="75"/>
              </a:spcBef>
              <a:tabLst>
                <a:tab pos="3273425" algn="l"/>
              </a:tabLst>
            </a:pPr>
            <a:r>
              <a:rPr lang="fr-FR"/>
              <a:t>TITLE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98964902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slide 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extérieur, insecte&#10;&#10;Description générée automatiquement">
            <a:extLst>
              <a:ext uri="{FF2B5EF4-FFF2-40B4-BE49-F238E27FC236}">
                <a16:creationId xmlns:a16="http://schemas.microsoft.com/office/drawing/2014/main" id="{5E6018AE-B58A-4E48-BB0E-3815733ECF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12192000" cy="6878266"/>
          </a:xfrm>
          <a:prstGeom prst="rect">
            <a:avLst/>
          </a:prstGeom>
        </p:spPr>
      </p:pic>
      <p:pic>
        <p:nvPicPr>
          <p:cNvPr id="13" name="Graphique 12">
            <a:extLst>
              <a:ext uri="{FF2B5EF4-FFF2-40B4-BE49-F238E27FC236}">
                <a16:creationId xmlns:a16="http://schemas.microsoft.com/office/drawing/2014/main" id="{C1FF46FB-1D7C-4A3B-9E21-621052D8DB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314" t="17610" b="11703"/>
          <a:stretch/>
        </p:blipFill>
        <p:spPr>
          <a:xfrm>
            <a:off x="0" y="-14991"/>
            <a:ext cx="12177007" cy="6893255"/>
          </a:xfrm>
          <a:prstGeom prst="rect">
            <a:avLst/>
          </a:prstGeom>
        </p:spPr>
      </p:pic>
      <p:sp>
        <p:nvSpPr>
          <p:cNvPr id="14" name="object 7">
            <a:extLst>
              <a:ext uri="{FF2B5EF4-FFF2-40B4-BE49-F238E27FC236}">
                <a16:creationId xmlns:a16="http://schemas.microsoft.com/office/drawing/2014/main" id="{A879BD9E-5AF2-42D2-93B1-B42A65472B67}"/>
              </a:ext>
            </a:extLst>
          </p:cNvPr>
          <p:cNvSpPr>
            <a:spLocks noChangeAspect="1"/>
          </p:cNvSpPr>
          <p:nvPr userDrawn="1"/>
        </p:nvSpPr>
        <p:spPr>
          <a:xfrm>
            <a:off x="11405527" y="434664"/>
            <a:ext cx="259786" cy="268362"/>
          </a:xfrm>
          <a:custGeom>
            <a:avLst/>
            <a:gdLst/>
            <a:ahLst/>
            <a:cxnLst/>
            <a:rect l="l" t="t" r="r" b="b"/>
            <a:pathLst>
              <a:path w="981075" h="1013460">
                <a:moveTo>
                  <a:pt x="548792" y="741299"/>
                </a:moveTo>
                <a:lnTo>
                  <a:pt x="545846" y="694016"/>
                </a:lnTo>
                <a:lnTo>
                  <a:pt x="537235" y="648474"/>
                </a:lnTo>
                <a:lnTo>
                  <a:pt x="523341" y="605015"/>
                </a:lnTo>
                <a:lnTo>
                  <a:pt x="504494" y="564007"/>
                </a:lnTo>
                <a:lnTo>
                  <a:pt x="481076" y="525805"/>
                </a:lnTo>
                <a:lnTo>
                  <a:pt x="453415" y="490753"/>
                </a:lnTo>
                <a:lnTo>
                  <a:pt x="421894" y="459219"/>
                </a:lnTo>
                <a:lnTo>
                  <a:pt x="386842" y="431571"/>
                </a:lnTo>
                <a:lnTo>
                  <a:pt x="348640" y="408139"/>
                </a:lnTo>
                <a:lnTo>
                  <a:pt x="307632" y="389293"/>
                </a:lnTo>
                <a:lnTo>
                  <a:pt x="264185" y="375399"/>
                </a:lnTo>
                <a:lnTo>
                  <a:pt x="218643" y="366788"/>
                </a:lnTo>
                <a:lnTo>
                  <a:pt x="171361" y="363842"/>
                </a:lnTo>
                <a:lnTo>
                  <a:pt x="125882" y="366585"/>
                </a:lnTo>
                <a:lnTo>
                  <a:pt x="82003" y="374586"/>
                </a:lnTo>
                <a:lnTo>
                  <a:pt x="40030" y="387502"/>
                </a:lnTo>
                <a:lnTo>
                  <a:pt x="292" y="405015"/>
                </a:lnTo>
                <a:lnTo>
                  <a:pt x="4381" y="462305"/>
                </a:lnTo>
                <a:lnTo>
                  <a:pt x="14389" y="517486"/>
                </a:lnTo>
                <a:lnTo>
                  <a:pt x="29692" y="570484"/>
                </a:lnTo>
                <a:lnTo>
                  <a:pt x="49695" y="621182"/>
                </a:lnTo>
                <a:lnTo>
                  <a:pt x="73774" y="669480"/>
                </a:lnTo>
                <a:lnTo>
                  <a:pt x="101307" y="715276"/>
                </a:lnTo>
                <a:lnTo>
                  <a:pt x="131711" y="758469"/>
                </a:lnTo>
                <a:lnTo>
                  <a:pt x="164350" y="798957"/>
                </a:lnTo>
                <a:lnTo>
                  <a:pt x="198628" y="836637"/>
                </a:lnTo>
                <a:lnTo>
                  <a:pt x="233921" y="871410"/>
                </a:lnTo>
                <a:lnTo>
                  <a:pt x="269608" y="903160"/>
                </a:lnTo>
                <a:lnTo>
                  <a:pt x="305104" y="931811"/>
                </a:lnTo>
                <a:lnTo>
                  <a:pt x="339788" y="957224"/>
                </a:lnTo>
                <a:lnTo>
                  <a:pt x="373037" y="979335"/>
                </a:lnTo>
                <a:lnTo>
                  <a:pt x="432790" y="1013180"/>
                </a:lnTo>
                <a:lnTo>
                  <a:pt x="466178" y="976591"/>
                </a:lnTo>
                <a:lnTo>
                  <a:pt x="494601" y="935863"/>
                </a:lnTo>
                <a:lnTo>
                  <a:pt x="517563" y="891476"/>
                </a:lnTo>
                <a:lnTo>
                  <a:pt x="534581" y="843940"/>
                </a:lnTo>
                <a:lnTo>
                  <a:pt x="545147" y="793711"/>
                </a:lnTo>
                <a:lnTo>
                  <a:pt x="548792" y="741299"/>
                </a:lnTo>
                <a:close/>
              </a:path>
              <a:path w="981075" h="1013460">
                <a:moveTo>
                  <a:pt x="936028" y="611339"/>
                </a:moveTo>
                <a:lnTo>
                  <a:pt x="926325" y="563473"/>
                </a:lnTo>
                <a:lnTo>
                  <a:pt x="913726" y="516724"/>
                </a:lnTo>
                <a:lnTo>
                  <a:pt x="898347" y="471182"/>
                </a:lnTo>
                <a:lnTo>
                  <a:pt x="880262" y="426935"/>
                </a:lnTo>
                <a:lnTo>
                  <a:pt x="859574" y="384098"/>
                </a:lnTo>
                <a:lnTo>
                  <a:pt x="836396" y="342760"/>
                </a:lnTo>
                <a:lnTo>
                  <a:pt x="810818" y="303022"/>
                </a:lnTo>
                <a:lnTo>
                  <a:pt x="782929" y="264985"/>
                </a:lnTo>
                <a:lnTo>
                  <a:pt x="752843" y="228752"/>
                </a:lnTo>
                <a:lnTo>
                  <a:pt x="720661" y="194411"/>
                </a:lnTo>
                <a:lnTo>
                  <a:pt x="686473" y="162077"/>
                </a:lnTo>
                <a:lnTo>
                  <a:pt x="650367" y="131838"/>
                </a:lnTo>
                <a:lnTo>
                  <a:pt x="612457" y="103797"/>
                </a:lnTo>
                <a:lnTo>
                  <a:pt x="572846" y="78054"/>
                </a:lnTo>
                <a:lnTo>
                  <a:pt x="531622" y="54698"/>
                </a:lnTo>
                <a:lnTo>
                  <a:pt x="488886" y="33845"/>
                </a:lnTo>
                <a:lnTo>
                  <a:pt x="444728" y="15570"/>
                </a:lnTo>
                <a:lnTo>
                  <a:pt x="399262" y="0"/>
                </a:lnTo>
                <a:lnTo>
                  <a:pt x="0" y="0"/>
                </a:lnTo>
                <a:lnTo>
                  <a:pt x="0" y="290944"/>
                </a:lnTo>
                <a:lnTo>
                  <a:pt x="40779" y="277431"/>
                </a:lnTo>
                <a:lnTo>
                  <a:pt x="83045" y="267525"/>
                </a:lnTo>
                <a:lnTo>
                  <a:pt x="126631" y="261429"/>
                </a:lnTo>
                <a:lnTo>
                  <a:pt x="171373" y="259359"/>
                </a:lnTo>
                <a:lnTo>
                  <a:pt x="220573" y="261848"/>
                </a:lnTo>
                <a:lnTo>
                  <a:pt x="268363" y="269163"/>
                </a:lnTo>
                <a:lnTo>
                  <a:pt x="314515" y="281063"/>
                </a:lnTo>
                <a:lnTo>
                  <a:pt x="358762" y="297294"/>
                </a:lnTo>
                <a:lnTo>
                  <a:pt x="400875" y="317614"/>
                </a:lnTo>
                <a:lnTo>
                  <a:pt x="440613" y="341782"/>
                </a:lnTo>
                <a:lnTo>
                  <a:pt x="477710" y="369544"/>
                </a:lnTo>
                <a:lnTo>
                  <a:pt x="511949" y="400672"/>
                </a:lnTo>
                <a:lnTo>
                  <a:pt x="543077" y="434911"/>
                </a:lnTo>
                <a:lnTo>
                  <a:pt x="570839" y="472020"/>
                </a:lnTo>
                <a:lnTo>
                  <a:pt x="595007" y="511759"/>
                </a:lnTo>
                <a:lnTo>
                  <a:pt x="615327" y="553885"/>
                </a:lnTo>
                <a:lnTo>
                  <a:pt x="631545" y="598144"/>
                </a:lnTo>
                <a:lnTo>
                  <a:pt x="643445" y="644296"/>
                </a:lnTo>
                <a:lnTo>
                  <a:pt x="650760" y="692099"/>
                </a:lnTo>
                <a:lnTo>
                  <a:pt x="653249" y="741299"/>
                </a:lnTo>
                <a:lnTo>
                  <a:pt x="650113" y="796417"/>
                </a:lnTo>
                <a:lnTo>
                  <a:pt x="640930" y="849731"/>
                </a:lnTo>
                <a:lnTo>
                  <a:pt x="626046" y="900874"/>
                </a:lnTo>
                <a:lnTo>
                  <a:pt x="605840" y="949540"/>
                </a:lnTo>
                <a:lnTo>
                  <a:pt x="580631" y="995362"/>
                </a:lnTo>
                <a:lnTo>
                  <a:pt x="615454" y="974102"/>
                </a:lnTo>
                <a:lnTo>
                  <a:pt x="652665" y="948740"/>
                </a:lnTo>
                <a:lnTo>
                  <a:pt x="691413" y="919391"/>
                </a:lnTo>
                <a:lnTo>
                  <a:pt x="730872" y="886180"/>
                </a:lnTo>
                <a:lnTo>
                  <a:pt x="770229" y="849210"/>
                </a:lnTo>
                <a:lnTo>
                  <a:pt x="808621" y="808609"/>
                </a:lnTo>
                <a:lnTo>
                  <a:pt x="838174" y="773442"/>
                </a:lnTo>
                <a:lnTo>
                  <a:pt x="866127" y="736053"/>
                </a:lnTo>
                <a:lnTo>
                  <a:pt x="892022" y="696531"/>
                </a:lnTo>
                <a:lnTo>
                  <a:pt x="915466" y="654939"/>
                </a:lnTo>
                <a:lnTo>
                  <a:pt x="936028" y="611339"/>
                </a:lnTo>
                <a:close/>
              </a:path>
              <a:path w="981075" h="1013460">
                <a:moveTo>
                  <a:pt x="981075" y="12"/>
                </a:moveTo>
                <a:lnTo>
                  <a:pt x="645198" y="12"/>
                </a:lnTo>
                <a:lnTo>
                  <a:pt x="684822" y="26962"/>
                </a:lnTo>
                <a:lnTo>
                  <a:pt x="722871" y="55968"/>
                </a:lnTo>
                <a:lnTo>
                  <a:pt x="759256" y="86956"/>
                </a:lnTo>
                <a:lnTo>
                  <a:pt x="793915" y="119849"/>
                </a:lnTo>
                <a:lnTo>
                  <a:pt x="826744" y="154546"/>
                </a:lnTo>
                <a:lnTo>
                  <a:pt x="857681" y="190982"/>
                </a:lnTo>
                <a:lnTo>
                  <a:pt x="886650" y="229082"/>
                </a:lnTo>
                <a:lnTo>
                  <a:pt x="913549" y="268744"/>
                </a:lnTo>
                <a:lnTo>
                  <a:pt x="938301" y="309905"/>
                </a:lnTo>
                <a:lnTo>
                  <a:pt x="960843" y="352475"/>
                </a:lnTo>
                <a:lnTo>
                  <a:pt x="981075" y="396392"/>
                </a:lnTo>
                <a:lnTo>
                  <a:pt x="981075" y="12"/>
                </a:lnTo>
                <a:close/>
              </a:path>
            </a:pathLst>
          </a:custGeom>
          <a:solidFill>
            <a:srgbClr val="EA43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378C51EB-A1EF-42B6-A334-7F9096F52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29" y="3173617"/>
            <a:ext cx="11626272" cy="566181"/>
          </a:xfrm>
          <a:prstGeom prst="rect">
            <a:avLst/>
          </a:prstGeom>
        </p:spPr>
        <p:txBody>
          <a:bodyPr anchor="b"/>
          <a:lstStyle>
            <a:lvl1pPr marL="0" algn="l" defTabSz="914400" rtl="0" eaLnBrk="1" latinLnBrk="0" hangingPunct="1">
              <a:lnSpc>
                <a:spcPct val="100000"/>
              </a:lnSpc>
              <a:spcBef>
                <a:spcPts val="1090"/>
              </a:spcBef>
              <a:defRPr lang="fr-FR" sz="3600" b="0" i="0" kern="1200" spc="-90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56387151-C92C-4669-BCE6-69906A2014D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7359" y="3598516"/>
            <a:ext cx="10643464" cy="15001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90"/>
              </a:spcBef>
              <a:buNone/>
              <a:defRPr lang="fr-FR" sz="3200" b="0" i="1" kern="1200" cap="none" spc="-90" baseline="0" dirty="0">
                <a:solidFill>
                  <a:srgbClr val="FFFFFF"/>
                </a:solidFill>
                <a:latin typeface="Libre Baskerville" panose="02000000000000000000" pitchFamily="2" charset="0"/>
                <a:ea typeface="Baskerville" panose="02020502070401020303" pitchFamily="18" charset="0"/>
                <a:cs typeface="Libre Baskerville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7" name="Espace réservé du texte 5">
            <a:extLst>
              <a:ext uri="{FF2B5EF4-FFF2-40B4-BE49-F238E27FC236}">
                <a16:creationId xmlns:a16="http://schemas.microsoft.com/office/drawing/2014/main" id="{9083BB2F-27A3-4144-A306-4B4E044BB1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787" y="1814712"/>
            <a:ext cx="4930070" cy="1369791"/>
          </a:xfrm>
        </p:spPr>
        <p:txBody>
          <a:bodyPr anchor="b"/>
          <a:lstStyle>
            <a:lvl1pPr>
              <a:buFontTx/>
              <a:buNone/>
              <a:defRPr lang="fr-FR" sz="4800" b="0" i="1" kern="1200" dirty="0" smtClean="0">
                <a:solidFill>
                  <a:schemeClr val="accent5"/>
                </a:solidFill>
                <a:latin typeface="Libre Baskerville" panose="02000000000000000000" pitchFamily="2" charset="0"/>
                <a:ea typeface="Baskerville" panose="02020502070401020303" pitchFamily="18" charset="0"/>
                <a:cs typeface="+mn-cs"/>
              </a:defRPr>
            </a:lvl1pPr>
            <a:lvl2pPr>
              <a:defRPr/>
            </a:lvl2pPr>
            <a:lvl3pPr>
              <a:defRPr/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fr-FR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4602767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Diapositive de titre+info+ 1 nom présentate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0AE37A2-2811-0F4C-A40D-BBEF6155E9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CC9B5AC-510B-5344-90E7-B2FEFD6BD5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3590602"/>
            <a:ext cx="12192000" cy="91549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 b="0" i="0" cap="all" baseline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MODIFIEZ le titre du masque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D9051B0-3FA1-2341-855A-9309A9773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2888559"/>
            <a:ext cx="12192000" cy="9154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ts val="767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fr-FR" sz="4000" b="0" i="1" u="none" strike="noStrike" kern="0" cap="none" spc="-5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bre Baskerville" panose="02000000000000000000" pitchFamily="2" charset="0"/>
                <a:ea typeface="Baskerville" panose="02020502070401020303" pitchFamily="18" charset="0"/>
                <a:cs typeface="Libre Baskerville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ctr" defTabSz="914400" rtl="0" eaLnBrk="1" fontAlgn="auto" latinLnBrk="0" hangingPunct="1">
              <a:lnSpc>
                <a:spcPts val="767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Modifiez le titre du masque</a:t>
            </a:r>
          </a:p>
        </p:txBody>
      </p:sp>
      <p:grpSp>
        <p:nvGrpSpPr>
          <p:cNvPr id="6" name="logo ODDO BHF">
            <a:extLst>
              <a:ext uri="{FF2B5EF4-FFF2-40B4-BE49-F238E27FC236}">
                <a16:creationId xmlns:a16="http://schemas.microsoft.com/office/drawing/2014/main" id="{EC93BCE0-EA1D-EE48-9D25-4FCAA121774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932915" y="1496225"/>
            <a:ext cx="2328446" cy="1152000"/>
            <a:chOff x="8116725" y="3291387"/>
            <a:chExt cx="3870960" cy="1915160"/>
          </a:xfrm>
        </p:grpSpPr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3D053AE6-CFDB-FF49-A59F-6AAFFFF9F903}"/>
                </a:ext>
              </a:extLst>
            </p:cNvPr>
            <p:cNvSpPr/>
            <p:nvPr/>
          </p:nvSpPr>
          <p:spPr>
            <a:xfrm>
              <a:off x="9559252" y="3291388"/>
              <a:ext cx="981075" cy="1013460"/>
            </a:xfrm>
            <a:custGeom>
              <a:avLst/>
              <a:gdLst/>
              <a:ahLst/>
              <a:cxnLst/>
              <a:rect l="l" t="t" r="r" b="b"/>
              <a:pathLst>
                <a:path w="981075" h="1013460">
                  <a:moveTo>
                    <a:pt x="548792" y="741299"/>
                  </a:moveTo>
                  <a:lnTo>
                    <a:pt x="545846" y="694016"/>
                  </a:lnTo>
                  <a:lnTo>
                    <a:pt x="537235" y="648474"/>
                  </a:lnTo>
                  <a:lnTo>
                    <a:pt x="523341" y="605015"/>
                  </a:lnTo>
                  <a:lnTo>
                    <a:pt x="504494" y="564007"/>
                  </a:lnTo>
                  <a:lnTo>
                    <a:pt x="481076" y="525805"/>
                  </a:lnTo>
                  <a:lnTo>
                    <a:pt x="453415" y="490753"/>
                  </a:lnTo>
                  <a:lnTo>
                    <a:pt x="421894" y="459219"/>
                  </a:lnTo>
                  <a:lnTo>
                    <a:pt x="386842" y="431571"/>
                  </a:lnTo>
                  <a:lnTo>
                    <a:pt x="348640" y="408139"/>
                  </a:lnTo>
                  <a:lnTo>
                    <a:pt x="307632" y="389293"/>
                  </a:lnTo>
                  <a:lnTo>
                    <a:pt x="264185" y="375399"/>
                  </a:lnTo>
                  <a:lnTo>
                    <a:pt x="218643" y="366788"/>
                  </a:lnTo>
                  <a:lnTo>
                    <a:pt x="171361" y="363842"/>
                  </a:lnTo>
                  <a:lnTo>
                    <a:pt x="125882" y="366585"/>
                  </a:lnTo>
                  <a:lnTo>
                    <a:pt x="82003" y="374586"/>
                  </a:lnTo>
                  <a:lnTo>
                    <a:pt x="40030" y="387502"/>
                  </a:lnTo>
                  <a:lnTo>
                    <a:pt x="292" y="405015"/>
                  </a:lnTo>
                  <a:lnTo>
                    <a:pt x="4381" y="462305"/>
                  </a:lnTo>
                  <a:lnTo>
                    <a:pt x="14389" y="517486"/>
                  </a:lnTo>
                  <a:lnTo>
                    <a:pt x="29692" y="570484"/>
                  </a:lnTo>
                  <a:lnTo>
                    <a:pt x="49695" y="621182"/>
                  </a:lnTo>
                  <a:lnTo>
                    <a:pt x="73774" y="669480"/>
                  </a:lnTo>
                  <a:lnTo>
                    <a:pt x="101307" y="715276"/>
                  </a:lnTo>
                  <a:lnTo>
                    <a:pt x="131711" y="758469"/>
                  </a:lnTo>
                  <a:lnTo>
                    <a:pt x="164350" y="798957"/>
                  </a:lnTo>
                  <a:lnTo>
                    <a:pt x="198628" y="836637"/>
                  </a:lnTo>
                  <a:lnTo>
                    <a:pt x="233921" y="871410"/>
                  </a:lnTo>
                  <a:lnTo>
                    <a:pt x="269608" y="903160"/>
                  </a:lnTo>
                  <a:lnTo>
                    <a:pt x="305104" y="931811"/>
                  </a:lnTo>
                  <a:lnTo>
                    <a:pt x="339788" y="957224"/>
                  </a:lnTo>
                  <a:lnTo>
                    <a:pt x="373037" y="979335"/>
                  </a:lnTo>
                  <a:lnTo>
                    <a:pt x="432790" y="1013180"/>
                  </a:lnTo>
                  <a:lnTo>
                    <a:pt x="466178" y="976591"/>
                  </a:lnTo>
                  <a:lnTo>
                    <a:pt x="494601" y="935863"/>
                  </a:lnTo>
                  <a:lnTo>
                    <a:pt x="517563" y="891476"/>
                  </a:lnTo>
                  <a:lnTo>
                    <a:pt x="534581" y="843940"/>
                  </a:lnTo>
                  <a:lnTo>
                    <a:pt x="545147" y="793711"/>
                  </a:lnTo>
                  <a:lnTo>
                    <a:pt x="548792" y="741299"/>
                  </a:lnTo>
                  <a:close/>
                </a:path>
                <a:path w="981075" h="1013460">
                  <a:moveTo>
                    <a:pt x="936028" y="611339"/>
                  </a:moveTo>
                  <a:lnTo>
                    <a:pt x="926325" y="563473"/>
                  </a:lnTo>
                  <a:lnTo>
                    <a:pt x="913726" y="516724"/>
                  </a:lnTo>
                  <a:lnTo>
                    <a:pt x="898347" y="471182"/>
                  </a:lnTo>
                  <a:lnTo>
                    <a:pt x="880262" y="426935"/>
                  </a:lnTo>
                  <a:lnTo>
                    <a:pt x="859574" y="384098"/>
                  </a:lnTo>
                  <a:lnTo>
                    <a:pt x="836396" y="342760"/>
                  </a:lnTo>
                  <a:lnTo>
                    <a:pt x="810818" y="303022"/>
                  </a:lnTo>
                  <a:lnTo>
                    <a:pt x="782929" y="264985"/>
                  </a:lnTo>
                  <a:lnTo>
                    <a:pt x="752843" y="228752"/>
                  </a:lnTo>
                  <a:lnTo>
                    <a:pt x="720661" y="194411"/>
                  </a:lnTo>
                  <a:lnTo>
                    <a:pt x="686473" y="162077"/>
                  </a:lnTo>
                  <a:lnTo>
                    <a:pt x="650367" y="131838"/>
                  </a:lnTo>
                  <a:lnTo>
                    <a:pt x="612457" y="103797"/>
                  </a:lnTo>
                  <a:lnTo>
                    <a:pt x="572846" y="78054"/>
                  </a:lnTo>
                  <a:lnTo>
                    <a:pt x="531622" y="54698"/>
                  </a:lnTo>
                  <a:lnTo>
                    <a:pt x="488886" y="33845"/>
                  </a:lnTo>
                  <a:lnTo>
                    <a:pt x="444728" y="15570"/>
                  </a:lnTo>
                  <a:lnTo>
                    <a:pt x="399262" y="0"/>
                  </a:lnTo>
                  <a:lnTo>
                    <a:pt x="0" y="0"/>
                  </a:lnTo>
                  <a:lnTo>
                    <a:pt x="0" y="290944"/>
                  </a:lnTo>
                  <a:lnTo>
                    <a:pt x="40779" y="277431"/>
                  </a:lnTo>
                  <a:lnTo>
                    <a:pt x="83045" y="267525"/>
                  </a:lnTo>
                  <a:lnTo>
                    <a:pt x="126631" y="261429"/>
                  </a:lnTo>
                  <a:lnTo>
                    <a:pt x="171373" y="259359"/>
                  </a:lnTo>
                  <a:lnTo>
                    <a:pt x="220573" y="261848"/>
                  </a:lnTo>
                  <a:lnTo>
                    <a:pt x="268363" y="269163"/>
                  </a:lnTo>
                  <a:lnTo>
                    <a:pt x="314515" y="281063"/>
                  </a:lnTo>
                  <a:lnTo>
                    <a:pt x="358762" y="297294"/>
                  </a:lnTo>
                  <a:lnTo>
                    <a:pt x="400875" y="317614"/>
                  </a:lnTo>
                  <a:lnTo>
                    <a:pt x="440613" y="341782"/>
                  </a:lnTo>
                  <a:lnTo>
                    <a:pt x="477710" y="369544"/>
                  </a:lnTo>
                  <a:lnTo>
                    <a:pt x="511949" y="400672"/>
                  </a:lnTo>
                  <a:lnTo>
                    <a:pt x="543077" y="434911"/>
                  </a:lnTo>
                  <a:lnTo>
                    <a:pt x="570839" y="472020"/>
                  </a:lnTo>
                  <a:lnTo>
                    <a:pt x="595007" y="511759"/>
                  </a:lnTo>
                  <a:lnTo>
                    <a:pt x="615327" y="553885"/>
                  </a:lnTo>
                  <a:lnTo>
                    <a:pt x="631545" y="598144"/>
                  </a:lnTo>
                  <a:lnTo>
                    <a:pt x="643445" y="644296"/>
                  </a:lnTo>
                  <a:lnTo>
                    <a:pt x="650760" y="692099"/>
                  </a:lnTo>
                  <a:lnTo>
                    <a:pt x="653249" y="741299"/>
                  </a:lnTo>
                  <a:lnTo>
                    <a:pt x="650113" y="796417"/>
                  </a:lnTo>
                  <a:lnTo>
                    <a:pt x="640930" y="849731"/>
                  </a:lnTo>
                  <a:lnTo>
                    <a:pt x="626046" y="900874"/>
                  </a:lnTo>
                  <a:lnTo>
                    <a:pt x="605840" y="949540"/>
                  </a:lnTo>
                  <a:lnTo>
                    <a:pt x="580631" y="995362"/>
                  </a:lnTo>
                  <a:lnTo>
                    <a:pt x="615454" y="974102"/>
                  </a:lnTo>
                  <a:lnTo>
                    <a:pt x="652665" y="948740"/>
                  </a:lnTo>
                  <a:lnTo>
                    <a:pt x="691413" y="919391"/>
                  </a:lnTo>
                  <a:lnTo>
                    <a:pt x="730872" y="886180"/>
                  </a:lnTo>
                  <a:lnTo>
                    <a:pt x="770229" y="849210"/>
                  </a:lnTo>
                  <a:lnTo>
                    <a:pt x="808621" y="808609"/>
                  </a:lnTo>
                  <a:lnTo>
                    <a:pt x="838174" y="773442"/>
                  </a:lnTo>
                  <a:lnTo>
                    <a:pt x="866127" y="736053"/>
                  </a:lnTo>
                  <a:lnTo>
                    <a:pt x="892022" y="696531"/>
                  </a:lnTo>
                  <a:lnTo>
                    <a:pt x="915466" y="654939"/>
                  </a:lnTo>
                  <a:lnTo>
                    <a:pt x="936028" y="611339"/>
                  </a:lnTo>
                  <a:close/>
                </a:path>
                <a:path w="981075" h="1013460">
                  <a:moveTo>
                    <a:pt x="981075" y="12"/>
                  </a:moveTo>
                  <a:lnTo>
                    <a:pt x="645198" y="12"/>
                  </a:lnTo>
                  <a:lnTo>
                    <a:pt x="684822" y="26962"/>
                  </a:lnTo>
                  <a:lnTo>
                    <a:pt x="722871" y="55968"/>
                  </a:lnTo>
                  <a:lnTo>
                    <a:pt x="759256" y="86956"/>
                  </a:lnTo>
                  <a:lnTo>
                    <a:pt x="793915" y="119849"/>
                  </a:lnTo>
                  <a:lnTo>
                    <a:pt x="826744" y="154546"/>
                  </a:lnTo>
                  <a:lnTo>
                    <a:pt x="857681" y="190982"/>
                  </a:lnTo>
                  <a:lnTo>
                    <a:pt x="886650" y="229082"/>
                  </a:lnTo>
                  <a:lnTo>
                    <a:pt x="913549" y="268744"/>
                  </a:lnTo>
                  <a:lnTo>
                    <a:pt x="938301" y="309905"/>
                  </a:lnTo>
                  <a:lnTo>
                    <a:pt x="960843" y="352475"/>
                  </a:lnTo>
                  <a:lnTo>
                    <a:pt x="981075" y="396392"/>
                  </a:lnTo>
                  <a:lnTo>
                    <a:pt x="981075" y="12"/>
                  </a:lnTo>
                  <a:close/>
                </a:path>
              </a:pathLst>
            </a:custGeom>
            <a:solidFill>
              <a:srgbClr val="EA43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35EE764D-A7A9-FF4E-B33B-8CAB9476D79F}"/>
                </a:ext>
              </a:extLst>
            </p:cNvPr>
            <p:cNvSpPr/>
            <p:nvPr/>
          </p:nvSpPr>
          <p:spPr>
            <a:xfrm>
              <a:off x="8116722" y="4730718"/>
              <a:ext cx="3870960" cy="475615"/>
            </a:xfrm>
            <a:custGeom>
              <a:avLst/>
              <a:gdLst/>
              <a:ahLst/>
              <a:cxnLst/>
              <a:rect l="l" t="t" r="r" b="b"/>
              <a:pathLst>
                <a:path w="3870959" h="475614">
                  <a:moveTo>
                    <a:pt x="467499" y="238887"/>
                  </a:moveTo>
                  <a:lnTo>
                    <a:pt x="462254" y="181254"/>
                  </a:lnTo>
                  <a:lnTo>
                    <a:pt x="447433" y="131953"/>
                  </a:lnTo>
                  <a:lnTo>
                    <a:pt x="424446" y="90792"/>
                  </a:lnTo>
                  <a:lnTo>
                    <a:pt x="394639" y="57569"/>
                  </a:lnTo>
                  <a:lnTo>
                    <a:pt x="386854" y="51943"/>
                  </a:lnTo>
                  <a:lnTo>
                    <a:pt x="386854" y="240182"/>
                  </a:lnTo>
                  <a:lnTo>
                    <a:pt x="383349" y="278777"/>
                  </a:lnTo>
                  <a:lnTo>
                    <a:pt x="372249" y="315810"/>
                  </a:lnTo>
                  <a:lnTo>
                    <a:pt x="352628" y="348869"/>
                  </a:lnTo>
                  <a:lnTo>
                    <a:pt x="323608" y="375488"/>
                  </a:lnTo>
                  <a:lnTo>
                    <a:pt x="284264" y="393255"/>
                  </a:lnTo>
                  <a:lnTo>
                    <a:pt x="233718" y="399719"/>
                  </a:lnTo>
                  <a:lnTo>
                    <a:pt x="175666" y="390182"/>
                  </a:lnTo>
                  <a:lnTo>
                    <a:pt x="132727" y="364731"/>
                  </a:lnTo>
                  <a:lnTo>
                    <a:pt x="103517" y="328104"/>
                  </a:lnTo>
                  <a:lnTo>
                    <a:pt x="86614" y="285000"/>
                  </a:lnTo>
                  <a:lnTo>
                    <a:pt x="80581" y="240182"/>
                  </a:lnTo>
                  <a:lnTo>
                    <a:pt x="85407" y="192532"/>
                  </a:lnTo>
                  <a:lnTo>
                    <a:pt x="99441" y="152006"/>
                  </a:lnTo>
                  <a:lnTo>
                    <a:pt x="122059" y="119291"/>
                  </a:lnTo>
                  <a:lnTo>
                    <a:pt x="152590" y="95072"/>
                  </a:lnTo>
                  <a:lnTo>
                    <a:pt x="190423" y="80035"/>
                  </a:lnTo>
                  <a:lnTo>
                    <a:pt x="234886" y="74879"/>
                  </a:lnTo>
                  <a:lnTo>
                    <a:pt x="270497" y="79209"/>
                  </a:lnTo>
                  <a:lnTo>
                    <a:pt x="337172" y="112966"/>
                  </a:lnTo>
                  <a:lnTo>
                    <a:pt x="363042" y="144233"/>
                  </a:lnTo>
                  <a:lnTo>
                    <a:pt x="380466" y="186334"/>
                  </a:lnTo>
                  <a:lnTo>
                    <a:pt x="386854" y="240182"/>
                  </a:lnTo>
                  <a:lnTo>
                    <a:pt x="386854" y="51943"/>
                  </a:lnTo>
                  <a:lnTo>
                    <a:pt x="359410" y="32080"/>
                  </a:lnTo>
                  <a:lnTo>
                    <a:pt x="320141" y="14122"/>
                  </a:lnTo>
                  <a:lnTo>
                    <a:pt x="278206" y="3492"/>
                  </a:lnTo>
                  <a:lnTo>
                    <a:pt x="234988" y="0"/>
                  </a:lnTo>
                  <a:lnTo>
                    <a:pt x="185788" y="4597"/>
                  </a:lnTo>
                  <a:lnTo>
                    <a:pt x="140817" y="17907"/>
                  </a:lnTo>
                  <a:lnTo>
                    <a:pt x="100787" y="39192"/>
                  </a:lnTo>
                  <a:lnTo>
                    <a:pt x="66408" y="67716"/>
                  </a:lnTo>
                  <a:lnTo>
                    <a:pt x="38417" y="102755"/>
                  </a:lnTo>
                  <a:lnTo>
                    <a:pt x="17526" y="143560"/>
                  </a:lnTo>
                  <a:lnTo>
                    <a:pt x="4457" y="189407"/>
                  </a:lnTo>
                  <a:lnTo>
                    <a:pt x="12" y="238887"/>
                  </a:lnTo>
                  <a:lnTo>
                    <a:pt x="0" y="240182"/>
                  </a:lnTo>
                  <a:lnTo>
                    <a:pt x="3365" y="283362"/>
                  </a:lnTo>
                  <a:lnTo>
                    <a:pt x="13766" y="325869"/>
                  </a:lnTo>
                  <a:lnTo>
                    <a:pt x="31330" y="365671"/>
                  </a:lnTo>
                  <a:lnTo>
                    <a:pt x="56273" y="401383"/>
                  </a:lnTo>
                  <a:lnTo>
                    <a:pt x="88785" y="431596"/>
                  </a:lnTo>
                  <a:lnTo>
                    <a:pt x="129070" y="454914"/>
                  </a:lnTo>
                  <a:lnTo>
                    <a:pt x="177317" y="469925"/>
                  </a:lnTo>
                  <a:lnTo>
                    <a:pt x="233718" y="475246"/>
                  </a:lnTo>
                  <a:lnTo>
                    <a:pt x="290131" y="469912"/>
                  </a:lnTo>
                  <a:lnTo>
                    <a:pt x="338378" y="454850"/>
                  </a:lnTo>
                  <a:lnTo>
                    <a:pt x="378650" y="431482"/>
                  </a:lnTo>
                  <a:lnTo>
                    <a:pt x="411162" y="401180"/>
                  </a:lnTo>
                  <a:lnTo>
                    <a:pt x="436105" y="365366"/>
                  </a:lnTo>
                  <a:lnTo>
                    <a:pt x="453669" y="325450"/>
                  </a:lnTo>
                  <a:lnTo>
                    <a:pt x="464070" y="282829"/>
                  </a:lnTo>
                  <a:lnTo>
                    <a:pt x="467499" y="238887"/>
                  </a:lnTo>
                  <a:close/>
                </a:path>
                <a:path w="3870959" h="475614">
                  <a:moveTo>
                    <a:pt x="1016317" y="233070"/>
                  </a:moveTo>
                  <a:lnTo>
                    <a:pt x="1012304" y="191287"/>
                  </a:lnTo>
                  <a:lnTo>
                    <a:pt x="1001572" y="150749"/>
                  </a:lnTo>
                  <a:lnTo>
                    <a:pt x="983970" y="112788"/>
                  </a:lnTo>
                  <a:lnTo>
                    <a:pt x="964869" y="86398"/>
                  </a:lnTo>
                  <a:lnTo>
                    <a:pt x="959332" y="78740"/>
                  </a:lnTo>
                  <a:lnTo>
                    <a:pt x="935697" y="57378"/>
                  </a:lnTo>
                  <a:lnTo>
                    <a:pt x="935697" y="232625"/>
                  </a:lnTo>
                  <a:lnTo>
                    <a:pt x="933589" y="265239"/>
                  </a:lnTo>
                  <a:lnTo>
                    <a:pt x="912876" y="322961"/>
                  </a:lnTo>
                  <a:lnTo>
                    <a:pt x="873315" y="363893"/>
                  </a:lnTo>
                  <a:lnTo>
                    <a:pt x="819238" y="384340"/>
                  </a:lnTo>
                  <a:lnTo>
                    <a:pt x="787019" y="386918"/>
                  </a:lnTo>
                  <a:lnTo>
                    <a:pt x="693369" y="386918"/>
                  </a:lnTo>
                  <a:lnTo>
                    <a:pt x="693369" y="86398"/>
                  </a:lnTo>
                  <a:lnTo>
                    <a:pt x="787019" y="86398"/>
                  </a:lnTo>
                  <a:lnTo>
                    <a:pt x="827887" y="91249"/>
                  </a:lnTo>
                  <a:lnTo>
                    <a:pt x="867435" y="106781"/>
                  </a:lnTo>
                  <a:lnTo>
                    <a:pt x="901407" y="134531"/>
                  </a:lnTo>
                  <a:lnTo>
                    <a:pt x="925576" y="175971"/>
                  </a:lnTo>
                  <a:lnTo>
                    <a:pt x="935697" y="232625"/>
                  </a:lnTo>
                  <a:lnTo>
                    <a:pt x="935697" y="57378"/>
                  </a:lnTo>
                  <a:lnTo>
                    <a:pt x="927481" y="49936"/>
                  </a:lnTo>
                  <a:lnTo>
                    <a:pt x="888263" y="27698"/>
                  </a:lnTo>
                  <a:lnTo>
                    <a:pt x="841489" y="13385"/>
                  </a:lnTo>
                  <a:lnTo>
                    <a:pt x="787019" y="8318"/>
                  </a:lnTo>
                  <a:lnTo>
                    <a:pt x="612736" y="8318"/>
                  </a:lnTo>
                  <a:lnTo>
                    <a:pt x="612736" y="465645"/>
                  </a:lnTo>
                  <a:lnTo>
                    <a:pt x="787019" y="465645"/>
                  </a:lnTo>
                  <a:lnTo>
                    <a:pt x="836142" y="461594"/>
                  </a:lnTo>
                  <a:lnTo>
                    <a:pt x="880656" y="449567"/>
                  </a:lnTo>
                  <a:lnTo>
                    <a:pt x="919975" y="429806"/>
                  </a:lnTo>
                  <a:lnTo>
                    <a:pt x="953516" y="402526"/>
                  </a:lnTo>
                  <a:lnTo>
                    <a:pt x="965746" y="386918"/>
                  </a:lnTo>
                  <a:lnTo>
                    <a:pt x="980795" y="367715"/>
                  </a:lnTo>
                  <a:lnTo>
                    <a:pt x="1000721" y="326872"/>
                  </a:lnTo>
                  <a:lnTo>
                    <a:pt x="1012748" y="281495"/>
                  </a:lnTo>
                  <a:lnTo>
                    <a:pt x="1016317" y="233070"/>
                  </a:lnTo>
                  <a:close/>
                </a:path>
                <a:path w="3870959" h="475614">
                  <a:moveTo>
                    <a:pt x="1565770" y="233070"/>
                  </a:moveTo>
                  <a:lnTo>
                    <a:pt x="1561757" y="191287"/>
                  </a:lnTo>
                  <a:lnTo>
                    <a:pt x="1551038" y="150761"/>
                  </a:lnTo>
                  <a:lnTo>
                    <a:pt x="1533436" y="112801"/>
                  </a:lnTo>
                  <a:lnTo>
                    <a:pt x="1508798" y="78740"/>
                  </a:lnTo>
                  <a:lnTo>
                    <a:pt x="1485150" y="57353"/>
                  </a:lnTo>
                  <a:lnTo>
                    <a:pt x="1485150" y="232625"/>
                  </a:lnTo>
                  <a:lnTo>
                    <a:pt x="1483042" y="265239"/>
                  </a:lnTo>
                  <a:lnTo>
                    <a:pt x="1462341" y="322961"/>
                  </a:lnTo>
                  <a:lnTo>
                    <a:pt x="1422806" y="363893"/>
                  </a:lnTo>
                  <a:lnTo>
                    <a:pt x="1368717" y="384352"/>
                  </a:lnTo>
                  <a:lnTo>
                    <a:pt x="1336484" y="386918"/>
                  </a:lnTo>
                  <a:lnTo>
                    <a:pt x="1242847" y="386918"/>
                  </a:lnTo>
                  <a:lnTo>
                    <a:pt x="1242847" y="86398"/>
                  </a:lnTo>
                  <a:lnTo>
                    <a:pt x="1336484" y="86398"/>
                  </a:lnTo>
                  <a:lnTo>
                    <a:pt x="1377353" y="91249"/>
                  </a:lnTo>
                  <a:lnTo>
                    <a:pt x="1416900" y="106781"/>
                  </a:lnTo>
                  <a:lnTo>
                    <a:pt x="1450886" y="134531"/>
                  </a:lnTo>
                  <a:lnTo>
                    <a:pt x="1475054" y="175971"/>
                  </a:lnTo>
                  <a:lnTo>
                    <a:pt x="1485150" y="232625"/>
                  </a:lnTo>
                  <a:lnTo>
                    <a:pt x="1485150" y="57353"/>
                  </a:lnTo>
                  <a:lnTo>
                    <a:pt x="1476959" y="49936"/>
                  </a:lnTo>
                  <a:lnTo>
                    <a:pt x="1437741" y="27711"/>
                  </a:lnTo>
                  <a:lnTo>
                    <a:pt x="1390967" y="13385"/>
                  </a:lnTo>
                  <a:lnTo>
                    <a:pt x="1336484" y="8318"/>
                  </a:lnTo>
                  <a:lnTo>
                    <a:pt x="1162189" y="8318"/>
                  </a:lnTo>
                  <a:lnTo>
                    <a:pt x="1162189" y="465632"/>
                  </a:lnTo>
                  <a:lnTo>
                    <a:pt x="1336484" y="465632"/>
                  </a:lnTo>
                  <a:lnTo>
                    <a:pt x="1385620" y="461581"/>
                  </a:lnTo>
                  <a:lnTo>
                    <a:pt x="1430134" y="449567"/>
                  </a:lnTo>
                  <a:lnTo>
                    <a:pt x="1469453" y="429806"/>
                  </a:lnTo>
                  <a:lnTo>
                    <a:pt x="1502968" y="402526"/>
                  </a:lnTo>
                  <a:lnTo>
                    <a:pt x="1515198" y="386918"/>
                  </a:lnTo>
                  <a:lnTo>
                    <a:pt x="1530261" y="367703"/>
                  </a:lnTo>
                  <a:lnTo>
                    <a:pt x="1550187" y="326859"/>
                  </a:lnTo>
                  <a:lnTo>
                    <a:pt x="1562214" y="281495"/>
                  </a:lnTo>
                  <a:lnTo>
                    <a:pt x="1565770" y="233070"/>
                  </a:lnTo>
                  <a:close/>
                </a:path>
                <a:path w="3870959" h="475614">
                  <a:moveTo>
                    <a:pt x="2151735" y="238887"/>
                  </a:moveTo>
                  <a:lnTo>
                    <a:pt x="2146490" y="181254"/>
                  </a:lnTo>
                  <a:lnTo>
                    <a:pt x="2131682" y="131953"/>
                  </a:lnTo>
                  <a:lnTo>
                    <a:pt x="2108682" y="90792"/>
                  </a:lnTo>
                  <a:lnTo>
                    <a:pt x="2078875" y="57569"/>
                  </a:lnTo>
                  <a:lnTo>
                    <a:pt x="2071077" y="51930"/>
                  </a:lnTo>
                  <a:lnTo>
                    <a:pt x="2071077" y="240182"/>
                  </a:lnTo>
                  <a:lnTo>
                    <a:pt x="2067572" y="278777"/>
                  </a:lnTo>
                  <a:lnTo>
                    <a:pt x="2056472" y="315810"/>
                  </a:lnTo>
                  <a:lnTo>
                    <a:pt x="2036851" y="348869"/>
                  </a:lnTo>
                  <a:lnTo>
                    <a:pt x="2007831" y="375488"/>
                  </a:lnTo>
                  <a:lnTo>
                    <a:pt x="1968500" y="393255"/>
                  </a:lnTo>
                  <a:lnTo>
                    <a:pt x="1917954" y="399719"/>
                  </a:lnTo>
                  <a:lnTo>
                    <a:pt x="1859889" y="390182"/>
                  </a:lnTo>
                  <a:lnTo>
                    <a:pt x="1816963" y="364731"/>
                  </a:lnTo>
                  <a:lnTo>
                    <a:pt x="1787753" y="328104"/>
                  </a:lnTo>
                  <a:lnTo>
                    <a:pt x="1770849" y="285000"/>
                  </a:lnTo>
                  <a:lnTo>
                    <a:pt x="1764817" y="240182"/>
                  </a:lnTo>
                  <a:lnTo>
                    <a:pt x="1769643" y="192532"/>
                  </a:lnTo>
                  <a:lnTo>
                    <a:pt x="1783689" y="152006"/>
                  </a:lnTo>
                  <a:lnTo>
                    <a:pt x="1806295" y="119291"/>
                  </a:lnTo>
                  <a:lnTo>
                    <a:pt x="1836839" y="95072"/>
                  </a:lnTo>
                  <a:lnTo>
                    <a:pt x="1874672" y="80035"/>
                  </a:lnTo>
                  <a:lnTo>
                    <a:pt x="1919147" y="74879"/>
                  </a:lnTo>
                  <a:lnTo>
                    <a:pt x="1954733" y="79209"/>
                  </a:lnTo>
                  <a:lnTo>
                    <a:pt x="2021395" y="112966"/>
                  </a:lnTo>
                  <a:lnTo>
                    <a:pt x="2047265" y="144233"/>
                  </a:lnTo>
                  <a:lnTo>
                    <a:pt x="2064689" y="186334"/>
                  </a:lnTo>
                  <a:lnTo>
                    <a:pt x="2071077" y="240182"/>
                  </a:lnTo>
                  <a:lnTo>
                    <a:pt x="2071077" y="51930"/>
                  </a:lnTo>
                  <a:lnTo>
                    <a:pt x="2043645" y="32080"/>
                  </a:lnTo>
                  <a:lnTo>
                    <a:pt x="2004377" y="14122"/>
                  </a:lnTo>
                  <a:lnTo>
                    <a:pt x="1962442" y="3492"/>
                  </a:lnTo>
                  <a:lnTo>
                    <a:pt x="1919224" y="0"/>
                  </a:lnTo>
                  <a:lnTo>
                    <a:pt x="1870024" y="4597"/>
                  </a:lnTo>
                  <a:lnTo>
                    <a:pt x="1825040" y="17907"/>
                  </a:lnTo>
                  <a:lnTo>
                    <a:pt x="1784997" y="39192"/>
                  </a:lnTo>
                  <a:lnTo>
                    <a:pt x="1750631" y="67716"/>
                  </a:lnTo>
                  <a:lnTo>
                    <a:pt x="1722640" y="102755"/>
                  </a:lnTo>
                  <a:lnTo>
                    <a:pt x="1701761" y="143560"/>
                  </a:lnTo>
                  <a:lnTo>
                    <a:pt x="1688693" y="189407"/>
                  </a:lnTo>
                  <a:lnTo>
                    <a:pt x="1684248" y="238887"/>
                  </a:lnTo>
                  <a:lnTo>
                    <a:pt x="1684235" y="240182"/>
                  </a:lnTo>
                  <a:lnTo>
                    <a:pt x="1687601" y="283362"/>
                  </a:lnTo>
                  <a:lnTo>
                    <a:pt x="1698002" y="325869"/>
                  </a:lnTo>
                  <a:lnTo>
                    <a:pt x="1715579" y="365671"/>
                  </a:lnTo>
                  <a:lnTo>
                    <a:pt x="1740522" y="401383"/>
                  </a:lnTo>
                  <a:lnTo>
                    <a:pt x="1773021" y="431596"/>
                  </a:lnTo>
                  <a:lnTo>
                    <a:pt x="1813306" y="454914"/>
                  </a:lnTo>
                  <a:lnTo>
                    <a:pt x="1861553" y="469925"/>
                  </a:lnTo>
                  <a:lnTo>
                    <a:pt x="1917954" y="475246"/>
                  </a:lnTo>
                  <a:lnTo>
                    <a:pt x="1974367" y="469912"/>
                  </a:lnTo>
                  <a:lnTo>
                    <a:pt x="2022614" y="454850"/>
                  </a:lnTo>
                  <a:lnTo>
                    <a:pt x="2062886" y="431482"/>
                  </a:lnTo>
                  <a:lnTo>
                    <a:pt x="2095398" y="401180"/>
                  </a:lnTo>
                  <a:lnTo>
                    <a:pt x="2120341" y="365366"/>
                  </a:lnTo>
                  <a:lnTo>
                    <a:pt x="2137918" y="325450"/>
                  </a:lnTo>
                  <a:lnTo>
                    <a:pt x="2148306" y="282829"/>
                  </a:lnTo>
                  <a:lnTo>
                    <a:pt x="2151735" y="238887"/>
                  </a:lnTo>
                  <a:close/>
                </a:path>
                <a:path w="3870959" h="475614">
                  <a:moveTo>
                    <a:pt x="2836341" y="332905"/>
                  </a:moveTo>
                  <a:lnTo>
                    <a:pt x="2832646" y="306730"/>
                  </a:lnTo>
                  <a:lnTo>
                    <a:pt x="2820822" y="277368"/>
                  </a:lnTo>
                  <a:lnTo>
                    <a:pt x="2813177" y="267398"/>
                  </a:lnTo>
                  <a:lnTo>
                    <a:pt x="2799753" y="249885"/>
                  </a:lnTo>
                  <a:lnTo>
                    <a:pt x="2768320" y="229336"/>
                  </a:lnTo>
                  <a:lnTo>
                    <a:pt x="2791485" y="213474"/>
                  </a:lnTo>
                  <a:lnTo>
                    <a:pt x="2807906" y="193789"/>
                  </a:lnTo>
                  <a:lnTo>
                    <a:pt x="2808401" y="193192"/>
                  </a:lnTo>
                  <a:lnTo>
                    <a:pt x="2818765" y="168910"/>
                  </a:lnTo>
                  <a:lnTo>
                    <a:pt x="2822283" y="141058"/>
                  </a:lnTo>
                  <a:lnTo>
                    <a:pt x="2815386" y="95338"/>
                  </a:lnTo>
                  <a:lnTo>
                    <a:pt x="2808452" y="82562"/>
                  </a:lnTo>
                  <a:lnTo>
                    <a:pt x="2795333" y="58432"/>
                  </a:lnTo>
                  <a:lnTo>
                    <a:pt x="2763012" y="31102"/>
                  </a:lnTo>
                  <a:lnTo>
                    <a:pt x="2755061" y="28016"/>
                  </a:lnTo>
                  <a:lnTo>
                    <a:pt x="2755061" y="332282"/>
                  </a:lnTo>
                  <a:lnTo>
                    <a:pt x="2743136" y="364185"/>
                  </a:lnTo>
                  <a:lnTo>
                    <a:pt x="2715793" y="381304"/>
                  </a:lnTo>
                  <a:lnTo>
                    <a:pt x="2685618" y="388200"/>
                  </a:lnTo>
                  <a:lnTo>
                    <a:pt x="2665260" y="389483"/>
                  </a:lnTo>
                  <a:lnTo>
                    <a:pt x="2535783" y="389483"/>
                  </a:lnTo>
                  <a:lnTo>
                    <a:pt x="2535783" y="267398"/>
                  </a:lnTo>
                  <a:lnTo>
                    <a:pt x="2665907" y="267398"/>
                  </a:lnTo>
                  <a:lnTo>
                    <a:pt x="2694381" y="270878"/>
                  </a:lnTo>
                  <a:lnTo>
                    <a:pt x="2723413" y="282105"/>
                  </a:lnTo>
                  <a:lnTo>
                    <a:pt x="2745981" y="302196"/>
                  </a:lnTo>
                  <a:lnTo>
                    <a:pt x="2755061" y="332282"/>
                  </a:lnTo>
                  <a:lnTo>
                    <a:pt x="2755061" y="28016"/>
                  </a:lnTo>
                  <a:lnTo>
                    <a:pt x="2741638" y="22809"/>
                  </a:lnTo>
                  <a:lnTo>
                    <a:pt x="2741638" y="142328"/>
                  </a:lnTo>
                  <a:lnTo>
                    <a:pt x="2734665" y="168313"/>
                  </a:lnTo>
                  <a:lnTo>
                    <a:pt x="2716733" y="184010"/>
                  </a:lnTo>
                  <a:lnTo>
                    <a:pt x="2692311" y="191719"/>
                  </a:lnTo>
                  <a:lnTo>
                    <a:pt x="2665907" y="193789"/>
                  </a:lnTo>
                  <a:lnTo>
                    <a:pt x="2535783" y="193789"/>
                  </a:lnTo>
                  <a:lnTo>
                    <a:pt x="2535783" y="82562"/>
                  </a:lnTo>
                  <a:lnTo>
                    <a:pt x="2665260" y="82562"/>
                  </a:lnTo>
                  <a:lnTo>
                    <a:pt x="2698356" y="87718"/>
                  </a:lnTo>
                  <a:lnTo>
                    <a:pt x="2722257" y="101307"/>
                  </a:lnTo>
                  <a:lnTo>
                    <a:pt x="2736761" y="120459"/>
                  </a:lnTo>
                  <a:lnTo>
                    <a:pt x="2741638" y="142328"/>
                  </a:lnTo>
                  <a:lnTo>
                    <a:pt x="2741638" y="22809"/>
                  </a:lnTo>
                  <a:lnTo>
                    <a:pt x="2719349" y="14147"/>
                  </a:lnTo>
                  <a:lnTo>
                    <a:pt x="2665260" y="8318"/>
                  </a:lnTo>
                  <a:lnTo>
                    <a:pt x="2455138" y="8318"/>
                  </a:lnTo>
                  <a:lnTo>
                    <a:pt x="2455138" y="465632"/>
                  </a:lnTo>
                  <a:lnTo>
                    <a:pt x="2665260" y="465632"/>
                  </a:lnTo>
                  <a:lnTo>
                    <a:pt x="2726029" y="460171"/>
                  </a:lnTo>
                  <a:lnTo>
                    <a:pt x="2773832" y="443928"/>
                  </a:lnTo>
                  <a:lnTo>
                    <a:pt x="2808363" y="417144"/>
                  </a:lnTo>
                  <a:lnTo>
                    <a:pt x="2823972" y="389483"/>
                  </a:lnTo>
                  <a:lnTo>
                    <a:pt x="2829293" y="380060"/>
                  </a:lnTo>
                  <a:lnTo>
                    <a:pt x="2836341" y="332905"/>
                  </a:lnTo>
                  <a:close/>
                </a:path>
                <a:path w="3870959" h="475614">
                  <a:moveTo>
                    <a:pt x="3371748" y="7785"/>
                  </a:moveTo>
                  <a:lnTo>
                    <a:pt x="3291116" y="7785"/>
                  </a:lnTo>
                  <a:lnTo>
                    <a:pt x="3291116" y="203365"/>
                  </a:lnTo>
                  <a:lnTo>
                    <a:pt x="3064129" y="203365"/>
                  </a:lnTo>
                  <a:lnTo>
                    <a:pt x="3064129" y="7785"/>
                  </a:lnTo>
                  <a:lnTo>
                    <a:pt x="2982861" y="7785"/>
                  </a:lnTo>
                  <a:lnTo>
                    <a:pt x="2982861" y="203365"/>
                  </a:lnTo>
                  <a:lnTo>
                    <a:pt x="2982861" y="279565"/>
                  </a:lnTo>
                  <a:lnTo>
                    <a:pt x="2982861" y="466255"/>
                  </a:lnTo>
                  <a:lnTo>
                    <a:pt x="3064129" y="466255"/>
                  </a:lnTo>
                  <a:lnTo>
                    <a:pt x="3064129" y="279565"/>
                  </a:lnTo>
                  <a:lnTo>
                    <a:pt x="3291116" y="279565"/>
                  </a:lnTo>
                  <a:lnTo>
                    <a:pt x="3291116" y="466255"/>
                  </a:lnTo>
                  <a:lnTo>
                    <a:pt x="3371748" y="466255"/>
                  </a:lnTo>
                  <a:lnTo>
                    <a:pt x="3371748" y="279565"/>
                  </a:lnTo>
                  <a:lnTo>
                    <a:pt x="3371748" y="203365"/>
                  </a:lnTo>
                  <a:lnTo>
                    <a:pt x="3371748" y="7785"/>
                  </a:lnTo>
                  <a:close/>
                </a:path>
                <a:path w="3870959" h="475614">
                  <a:moveTo>
                    <a:pt x="3870693" y="8953"/>
                  </a:moveTo>
                  <a:lnTo>
                    <a:pt x="3544481" y="8953"/>
                  </a:lnTo>
                  <a:lnTo>
                    <a:pt x="3544481" y="87693"/>
                  </a:lnTo>
                  <a:lnTo>
                    <a:pt x="3544481" y="214693"/>
                  </a:lnTo>
                  <a:lnTo>
                    <a:pt x="3544481" y="290893"/>
                  </a:lnTo>
                  <a:lnTo>
                    <a:pt x="3544481" y="466153"/>
                  </a:lnTo>
                  <a:lnTo>
                    <a:pt x="3625773" y="466153"/>
                  </a:lnTo>
                  <a:lnTo>
                    <a:pt x="3625773" y="290893"/>
                  </a:lnTo>
                  <a:lnTo>
                    <a:pt x="3858552" y="290893"/>
                  </a:lnTo>
                  <a:lnTo>
                    <a:pt x="3858552" y="214693"/>
                  </a:lnTo>
                  <a:lnTo>
                    <a:pt x="3625773" y="214693"/>
                  </a:lnTo>
                  <a:lnTo>
                    <a:pt x="3625773" y="87693"/>
                  </a:lnTo>
                  <a:lnTo>
                    <a:pt x="3870693" y="87693"/>
                  </a:lnTo>
                  <a:lnTo>
                    <a:pt x="3870693" y="89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Espace réservé du texte 12">
            <a:extLst>
              <a:ext uri="{FF2B5EF4-FFF2-40B4-BE49-F238E27FC236}">
                <a16:creationId xmlns:a16="http://schemas.microsoft.com/office/drawing/2014/main" id="{6CF8409C-797B-FC43-BC67-873CF1931F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" y="6261652"/>
            <a:ext cx="12192000" cy="596348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kumimoji="0" lang="fr-FR" sz="1000" b="0" i="0" u="none" strike="noStrike" kern="1200" cap="all" spc="95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fr-FR"/>
              <a:t>Date du document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B805DE0F-8F77-6F4B-9C40-40C3E3C08E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4488747"/>
            <a:ext cx="12191999" cy="528683"/>
          </a:xfrm>
        </p:spPr>
        <p:txBody>
          <a:bodyPr anchor="t"/>
          <a:lstStyle>
            <a:lvl1pPr marL="0" indent="0" algn="ctr">
              <a:buFontTx/>
              <a:buNone/>
              <a:defRPr lang="fr-FR" sz="1000" kern="12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64EB435B-31AE-7F49-B39F-CC1DB2D7CF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5052467"/>
            <a:ext cx="12191999" cy="309307"/>
          </a:xfrm>
        </p:spPr>
        <p:txBody>
          <a:bodyPr/>
          <a:lstStyle>
            <a:lvl1pPr marL="0" indent="0" algn="ctr">
              <a:buFontTx/>
              <a:buNone/>
              <a:defRPr lang="fr-FR" sz="1100" b="0" i="0" kern="1200" cap="all" dirty="0" smtClean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413669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e de titre + info + 4 noms présentate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91020347-9D44-481E-87B2-ACB2B2DF35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CC9B5AC-510B-5344-90E7-B2FEFD6BD5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3590602"/>
            <a:ext cx="12192000" cy="91549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 b="0" i="0" cap="all" baseline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MODIFIEZ le titre du masque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D9051B0-3FA1-2341-855A-9309A97735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2888559"/>
            <a:ext cx="12192000" cy="9154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ts val="767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fr-FR" sz="4000" b="0" i="1" u="none" strike="noStrike" kern="0" cap="none" spc="-5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bre Baskerville" panose="02000000000000000000" pitchFamily="2" charset="0"/>
                <a:ea typeface="Baskerville" panose="02020502070401020303" pitchFamily="18" charset="0"/>
                <a:cs typeface="Libre Baskerville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ctr" defTabSz="914400" rtl="0" eaLnBrk="1" fontAlgn="auto" latinLnBrk="0" hangingPunct="1">
              <a:lnSpc>
                <a:spcPts val="767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Modifiez le titre du masque</a:t>
            </a:r>
          </a:p>
        </p:txBody>
      </p:sp>
      <p:grpSp>
        <p:nvGrpSpPr>
          <p:cNvPr id="6" name="logo ODDO BHF">
            <a:extLst>
              <a:ext uri="{FF2B5EF4-FFF2-40B4-BE49-F238E27FC236}">
                <a16:creationId xmlns:a16="http://schemas.microsoft.com/office/drawing/2014/main" id="{EC93BCE0-EA1D-EE48-9D25-4FCAA121774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932915" y="1496225"/>
            <a:ext cx="2328446" cy="1152000"/>
            <a:chOff x="8116725" y="3291387"/>
            <a:chExt cx="3870960" cy="1915160"/>
          </a:xfrm>
        </p:grpSpPr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3D053AE6-CFDB-FF49-A59F-6AAFFFF9F903}"/>
                </a:ext>
              </a:extLst>
            </p:cNvPr>
            <p:cNvSpPr/>
            <p:nvPr/>
          </p:nvSpPr>
          <p:spPr>
            <a:xfrm>
              <a:off x="9559252" y="3291388"/>
              <a:ext cx="981075" cy="1013460"/>
            </a:xfrm>
            <a:custGeom>
              <a:avLst/>
              <a:gdLst/>
              <a:ahLst/>
              <a:cxnLst/>
              <a:rect l="l" t="t" r="r" b="b"/>
              <a:pathLst>
                <a:path w="981075" h="1013460">
                  <a:moveTo>
                    <a:pt x="548792" y="741299"/>
                  </a:moveTo>
                  <a:lnTo>
                    <a:pt x="545846" y="694016"/>
                  </a:lnTo>
                  <a:lnTo>
                    <a:pt x="537235" y="648474"/>
                  </a:lnTo>
                  <a:lnTo>
                    <a:pt x="523341" y="605015"/>
                  </a:lnTo>
                  <a:lnTo>
                    <a:pt x="504494" y="564007"/>
                  </a:lnTo>
                  <a:lnTo>
                    <a:pt x="481076" y="525805"/>
                  </a:lnTo>
                  <a:lnTo>
                    <a:pt x="453415" y="490753"/>
                  </a:lnTo>
                  <a:lnTo>
                    <a:pt x="421894" y="459219"/>
                  </a:lnTo>
                  <a:lnTo>
                    <a:pt x="386842" y="431571"/>
                  </a:lnTo>
                  <a:lnTo>
                    <a:pt x="348640" y="408139"/>
                  </a:lnTo>
                  <a:lnTo>
                    <a:pt x="307632" y="389293"/>
                  </a:lnTo>
                  <a:lnTo>
                    <a:pt x="264185" y="375399"/>
                  </a:lnTo>
                  <a:lnTo>
                    <a:pt x="218643" y="366788"/>
                  </a:lnTo>
                  <a:lnTo>
                    <a:pt x="171361" y="363842"/>
                  </a:lnTo>
                  <a:lnTo>
                    <a:pt x="125882" y="366585"/>
                  </a:lnTo>
                  <a:lnTo>
                    <a:pt x="82003" y="374586"/>
                  </a:lnTo>
                  <a:lnTo>
                    <a:pt x="40030" y="387502"/>
                  </a:lnTo>
                  <a:lnTo>
                    <a:pt x="292" y="405015"/>
                  </a:lnTo>
                  <a:lnTo>
                    <a:pt x="4381" y="462305"/>
                  </a:lnTo>
                  <a:lnTo>
                    <a:pt x="14389" y="517486"/>
                  </a:lnTo>
                  <a:lnTo>
                    <a:pt x="29692" y="570484"/>
                  </a:lnTo>
                  <a:lnTo>
                    <a:pt x="49695" y="621182"/>
                  </a:lnTo>
                  <a:lnTo>
                    <a:pt x="73774" y="669480"/>
                  </a:lnTo>
                  <a:lnTo>
                    <a:pt x="101307" y="715276"/>
                  </a:lnTo>
                  <a:lnTo>
                    <a:pt x="131711" y="758469"/>
                  </a:lnTo>
                  <a:lnTo>
                    <a:pt x="164350" y="798957"/>
                  </a:lnTo>
                  <a:lnTo>
                    <a:pt x="198628" y="836637"/>
                  </a:lnTo>
                  <a:lnTo>
                    <a:pt x="233921" y="871410"/>
                  </a:lnTo>
                  <a:lnTo>
                    <a:pt x="269608" y="903160"/>
                  </a:lnTo>
                  <a:lnTo>
                    <a:pt x="305104" y="931811"/>
                  </a:lnTo>
                  <a:lnTo>
                    <a:pt x="339788" y="957224"/>
                  </a:lnTo>
                  <a:lnTo>
                    <a:pt x="373037" y="979335"/>
                  </a:lnTo>
                  <a:lnTo>
                    <a:pt x="432790" y="1013180"/>
                  </a:lnTo>
                  <a:lnTo>
                    <a:pt x="466178" y="976591"/>
                  </a:lnTo>
                  <a:lnTo>
                    <a:pt x="494601" y="935863"/>
                  </a:lnTo>
                  <a:lnTo>
                    <a:pt x="517563" y="891476"/>
                  </a:lnTo>
                  <a:lnTo>
                    <a:pt x="534581" y="843940"/>
                  </a:lnTo>
                  <a:lnTo>
                    <a:pt x="545147" y="793711"/>
                  </a:lnTo>
                  <a:lnTo>
                    <a:pt x="548792" y="741299"/>
                  </a:lnTo>
                  <a:close/>
                </a:path>
                <a:path w="981075" h="1013460">
                  <a:moveTo>
                    <a:pt x="936028" y="611339"/>
                  </a:moveTo>
                  <a:lnTo>
                    <a:pt x="926325" y="563473"/>
                  </a:lnTo>
                  <a:lnTo>
                    <a:pt x="913726" y="516724"/>
                  </a:lnTo>
                  <a:lnTo>
                    <a:pt x="898347" y="471182"/>
                  </a:lnTo>
                  <a:lnTo>
                    <a:pt x="880262" y="426935"/>
                  </a:lnTo>
                  <a:lnTo>
                    <a:pt x="859574" y="384098"/>
                  </a:lnTo>
                  <a:lnTo>
                    <a:pt x="836396" y="342760"/>
                  </a:lnTo>
                  <a:lnTo>
                    <a:pt x="810818" y="303022"/>
                  </a:lnTo>
                  <a:lnTo>
                    <a:pt x="782929" y="264985"/>
                  </a:lnTo>
                  <a:lnTo>
                    <a:pt x="752843" y="228752"/>
                  </a:lnTo>
                  <a:lnTo>
                    <a:pt x="720661" y="194411"/>
                  </a:lnTo>
                  <a:lnTo>
                    <a:pt x="686473" y="162077"/>
                  </a:lnTo>
                  <a:lnTo>
                    <a:pt x="650367" y="131838"/>
                  </a:lnTo>
                  <a:lnTo>
                    <a:pt x="612457" y="103797"/>
                  </a:lnTo>
                  <a:lnTo>
                    <a:pt x="572846" y="78054"/>
                  </a:lnTo>
                  <a:lnTo>
                    <a:pt x="531622" y="54698"/>
                  </a:lnTo>
                  <a:lnTo>
                    <a:pt x="488886" y="33845"/>
                  </a:lnTo>
                  <a:lnTo>
                    <a:pt x="444728" y="15570"/>
                  </a:lnTo>
                  <a:lnTo>
                    <a:pt x="399262" y="0"/>
                  </a:lnTo>
                  <a:lnTo>
                    <a:pt x="0" y="0"/>
                  </a:lnTo>
                  <a:lnTo>
                    <a:pt x="0" y="290944"/>
                  </a:lnTo>
                  <a:lnTo>
                    <a:pt x="40779" y="277431"/>
                  </a:lnTo>
                  <a:lnTo>
                    <a:pt x="83045" y="267525"/>
                  </a:lnTo>
                  <a:lnTo>
                    <a:pt x="126631" y="261429"/>
                  </a:lnTo>
                  <a:lnTo>
                    <a:pt x="171373" y="259359"/>
                  </a:lnTo>
                  <a:lnTo>
                    <a:pt x="220573" y="261848"/>
                  </a:lnTo>
                  <a:lnTo>
                    <a:pt x="268363" y="269163"/>
                  </a:lnTo>
                  <a:lnTo>
                    <a:pt x="314515" y="281063"/>
                  </a:lnTo>
                  <a:lnTo>
                    <a:pt x="358762" y="297294"/>
                  </a:lnTo>
                  <a:lnTo>
                    <a:pt x="400875" y="317614"/>
                  </a:lnTo>
                  <a:lnTo>
                    <a:pt x="440613" y="341782"/>
                  </a:lnTo>
                  <a:lnTo>
                    <a:pt x="477710" y="369544"/>
                  </a:lnTo>
                  <a:lnTo>
                    <a:pt x="511949" y="400672"/>
                  </a:lnTo>
                  <a:lnTo>
                    <a:pt x="543077" y="434911"/>
                  </a:lnTo>
                  <a:lnTo>
                    <a:pt x="570839" y="472020"/>
                  </a:lnTo>
                  <a:lnTo>
                    <a:pt x="595007" y="511759"/>
                  </a:lnTo>
                  <a:lnTo>
                    <a:pt x="615327" y="553885"/>
                  </a:lnTo>
                  <a:lnTo>
                    <a:pt x="631545" y="598144"/>
                  </a:lnTo>
                  <a:lnTo>
                    <a:pt x="643445" y="644296"/>
                  </a:lnTo>
                  <a:lnTo>
                    <a:pt x="650760" y="692099"/>
                  </a:lnTo>
                  <a:lnTo>
                    <a:pt x="653249" y="741299"/>
                  </a:lnTo>
                  <a:lnTo>
                    <a:pt x="650113" y="796417"/>
                  </a:lnTo>
                  <a:lnTo>
                    <a:pt x="640930" y="849731"/>
                  </a:lnTo>
                  <a:lnTo>
                    <a:pt x="626046" y="900874"/>
                  </a:lnTo>
                  <a:lnTo>
                    <a:pt x="605840" y="949540"/>
                  </a:lnTo>
                  <a:lnTo>
                    <a:pt x="580631" y="995362"/>
                  </a:lnTo>
                  <a:lnTo>
                    <a:pt x="615454" y="974102"/>
                  </a:lnTo>
                  <a:lnTo>
                    <a:pt x="652665" y="948740"/>
                  </a:lnTo>
                  <a:lnTo>
                    <a:pt x="691413" y="919391"/>
                  </a:lnTo>
                  <a:lnTo>
                    <a:pt x="730872" y="886180"/>
                  </a:lnTo>
                  <a:lnTo>
                    <a:pt x="770229" y="849210"/>
                  </a:lnTo>
                  <a:lnTo>
                    <a:pt x="808621" y="808609"/>
                  </a:lnTo>
                  <a:lnTo>
                    <a:pt x="838174" y="773442"/>
                  </a:lnTo>
                  <a:lnTo>
                    <a:pt x="866127" y="736053"/>
                  </a:lnTo>
                  <a:lnTo>
                    <a:pt x="892022" y="696531"/>
                  </a:lnTo>
                  <a:lnTo>
                    <a:pt x="915466" y="654939"/>
                  </a:lnTo>
                  <a:lnTo>
                    <a:pt x="936028" y="611339"/>
                  </a:lnTo>
                  <a:close/>
                </a:path>
                <a:path w="981075" h="1013460">
                  <a:moveTo>
                    <a:pt x="981075" y="12"/>
                  </a:moveTo>
                  <a:lnTo>
                    <a:pt x="645198" y="12"/>
                  </a:lnTo>
                  <a:lnTo>
                    <a:pt x="684822" y="26962"/>
                  </a:lnTo>
                  <a:lnTo>
                    <a:pt x="722871" y="55968"/>
                  </a:lnTo>
                  <a:lnTo>
                    <a:pt x="759256" y="86956"/>
                  </a:lnTo>
                  <a:lnTo>
                    <a:pt x="793915" y="119849"/>
                  </a:lnTo>
                  <a:lnTo>
                    <a:pt x="826744" y="154546"/>
                  </a:lnTo>
                  <a:lnTo>
                    <a:pt x="857681" y="190982"/>
                  </a:lnTo>
                  <a:lnTo>
                    <a:pt x="886650" y="229082"/>
                  </a:lnTo>
                  <a:lnTo>
                    <a:pt x="913549" y="268744"/>
                  </a:lnTo>
                  <a:lnTo>
                    <a:pt x="938301" y="309905"/>
                  </a:lnTo>
                  <a:lnTo>
                    <a:pt x="960843" y="352475"/>
                  </a:lnTo>
                  <a:lnTo>
                    <a:pt x="981075" y="396392"/>
                  </a:lnTo>
                  <a:lnTo>
                    <a:pt x="981075" y="12"/>
                  </a:lnTo>
                  <a:close/>
                </a:path>
              </a:pathLst>
            </a:custGeom>
            <a:solidFill>
              <a:srgbClr val="EA43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35EE764D-A7A9-FF4E-B33B-8CAB9476D79F}"/>
                </a:ext>
              </a:extLst>
            </p:cNvPr>
            <p:cNvSpPr/>
            <p:nvPr/>
          </p:nvSpPr>
          <p:spPr>
            <a:xfrm>
              <a:off x="8116722" y="4730718"/>
              <a:ext cx="3870960" cy="475615"/>
            </a:xfrm>
            <a:custGeom>
              <a:avLst/>
              <a:gdLst/>
              <a:ahLst/>
              <a:cxnLst/>
              <a:rect l="l" t="t" r="r" b="b"/>
              <a:pathLst>
                <a:path w="3870959" h="475614">
                  <a:moveTo>
                    <a:pt x="467499" y="238887"/>
                  </a:moveTo>
                  <a:lnTo>
                    <a:pt x="462254" y="181254"/>
                  </a:lnTo>
                  <a:lnTo>
                    <a:pt x="447433" y="131953"/>
                  </a:lnTo>
                  <a:lnTo>
                    <a:pt x="424446" y="90792"/>
                  </a:lnTo>
                  <a:lnTo>
                    <a:pt x="394639" y="57569"/>
                  </a:lnTo>
                  <a:lnTo>
                    <a:pt x="386854" y="51943"/>
                  </a:lnTo>
                  <a:lnTo>
                    <a:pt x="386854" y="240182"/>
                  </a:lnTo>
                  <a:lnTo>
                    <a:pt x="383349" y="278777"/>
                  </a:lnTo>
                  <a:lnTo>
                    <a:pt x="372249" y="315810"/>
                  </a:lnTo>
                  <a:lnTo>
                    <a:pt x="352628" y="348869"/>
                  </a:lnTo>
                  <a:lnTo>
                    <a:pt x="323608" y="375488"/>
                  </a:lnTo>
                  <a:lnTo>
                    <a:pt x="284264" y="393255"/>
                  </a:lnTo>
                  <a:lnTo>
                    <a:pt x="233718" y="399719"/>
                  </a:lnTo>
                  <a:lnTo>
                    <a:pt x="175666" y="390182"/>
                  </a:lnTo>
                  <a:lnTo>
                    <a:pt x="132727" y="364731"/>
                  </a:lnTo>
                  <a:lnTo>
                    <a:pt x="103517" y="328104"/>
                  </a:lnTo>
                  <a:lnTo>
                    <a:pt x="86614" y="285000"/>
                  </a:lnTo>
                  <a:lnTo>
                    <a:pt x="80581" y="240182"/>
                  </a:lnTo>
                  <a:lnTo>
                    <a:pt x="85407" y="192532"/>
                  </a:lnTo>
                  <a:lnTo>
                    <a:pt x="99441" y="152006"/>
                  </a:lnTo>
                  <a:lnTo>
                    <a:pt x="122059" y="119291"/>
                  </a:lnTo>
                  <a:lnTo>
                    <a:pt x="152590" y="95072"/>
                  </a:lnTo>
                  <a:lnTo>
                    <a:pt x="190423" y="80035"/>
                  </a:lnTo>
                  <a:lnTo>
                    <a:pt x="234886" y="74879"/>
                  </a:lnTo>
                  <a:lnTo>
                    <a:pt x="270497" y="79209"/>
                  </a:lnTo>
                  <a:lnTo>
                    <a:pt x="337172" y="112966"/>
                  </a:lnTo>
                  <a:lnTo>
                    <a:pt x="363042" y="144233"/>
                  </a:lnTo>
                  <a:lnTo>
                    <a:pt x="380466" y="186334"/>
                  </a:lnTo>
                  <a:lnTo>
                    <a:pt x="386854" y="240182"/>
                  </a:lnTo>
                  <a:lnTo>
                    <a:pt x="386854" y="51943"/>
                  </a:lnTo>
                  <a:lnTo>
                    <a:pt x="359410" y="32080"/>
                  </a:lnTo>
                  <a:lnTo>
                    <a:pt x="320141" y="14122"/>
                  </a:lnTo>
                  <a:lnTo>
                    <a:pt x="278206" y="3492"/>
                  </a:lnTo>
                  <a:lnTo>
                    <a:pt x="234988" y="0"/>
                  </a:lnTo>
                  <a:lnTo>
                    <a:pt x="185788" y="4597"/>
                  </a:lnTo>
                  <a:lnTo>
                    <a:pt x="140817" y="17907"/>
                  </a:lnTo>
                  <a:lnTo>
                    <a:pt x="100787" y="39192"/>
                  </a:lnTo>
                  <a:lnTo>
                    <a:pt x="66408" y="67716"/>
                  </a:lnTo>
                  <a:lnTo>
                    <a:pt x="38417" y="102755"/>
                  </a:lnTo>
                  <a:lnTo>
                    <a:pt x="17526" y="143560"/>
                  </a:lnTo>
                  <a:lnTo>
                    <a:pt x="4457" y="189407"/>
                  </a:lnTo>
                  <a:lnTo>
                    <a:pt x="12" y="238887"/>
                  </a:lnTo>
                  <a:lnTo>
                    <a:pt x="0" y="240182"/>
                  </a:lnTo>
                  <a:lnTo>
                    <a:pt x="3365" y="283362"/>
                  </a:lnTo>
                  <a:lnTo>
                    <a:pt x="13766" y="325869"/>
                  </a:lnTo>
                  <a:lnTo>
                    <a:pt x="31330" y="365671"/>
                  </a:lnTo>
                  <a:lnTo>
                    <a:pt x="56273" y="401383"/>
                  </a:lnTo>
                  <a:lnTo>
                    <a:pt x="88785" y="431596"/>
                  </a:lnTo>
                  <a:lnTo>
                    <a:pt x="129070" y="454914"/>
                  </a:lnTo>
                  <a:lnTo>
                    <a:pt x="177317" y="469925"/>
                  </a:lnTo>
                  <a:lnTo>
                    <a:pt x="233718" y="475246"/>
                  </a:lnTo>
                  <a:lnTo>
                    <a:pt x="290131" y="469912"/>
                  </a:lnTo>
                  <a:lnTo>
                    <a:pt x="338378" y="454850"/>
                  </a:lnTo>
                  <a:lnTo>
                    <a:pt x="378650" y="431482"/>
                  </a:lnTo>
                  <a:lnTo>
                    <a:pt x="411162" y="401180"/>
                  </a:lnTo>
                  <a:lnTo>
                    <a:pt x="436105" y="365366"/>
                  </a:lnTo>
                  <a:lnTo>
                    <a:pt x="453669" y="325450"/>
                  </a:lnTo>
                  <a:lnTo>
                    <a:pt x="464070" y="282829"/>
                  </a:lnTo>
                  <a:lnTo>
                    <a:pt x="467499" y="238887"/>
                  </a:lnTo>
                  <a:close/>
                </a:path>
                <a:path w="3870959" h="475614">
                  <a:moveTo>
                    <a:pt x="1016317" y="233070"/>
                  </a:moveTo>
                  <a:lnTo>
                    <a:pt x="1012304" y="191287"/>
                  </a:lnTo>
                  <a:lnTo>
                    <a:pt x="1001572" y="150749"/>
                  </a:lnTo>
                  <a:lnTo>
                    <a:pt x="983970" y="112788"/>
                  </a:lnTo>
                  <a:lnTo>
                    <a:pt x="964869" y="86398"/>
                  </a:lnTo>
                  <a:lnTo>
                    <a:pt x="959332" y="78740"/>
                  </a:lnTo>
                  <a:lnTo>
                    <a:pt x="935697" y="57378"/>
                  </a:lnTo>
                  <a:lnTo>
                    <a:pt x="935697" y="232625"/>
                  </a:lnTo>
                  <a:lnTo>
                    <a:pt x="933589" y="265239"/>
                  </a:lnTo>
                  <a:lnTo>
                    <a:pt x="912876" y="322961"/>
                  </a:lnTo>
                  <a:lnTo>
                    <a:pt x="873315" y="363893"/>
                  </a:lnTo>
                  <a:lnTo>
                    <a:pt x="819238" y="384340"/>
                  </a:lnTo>
                  <a:lnTo>
                    <a:pt x="787019" y="386918"/>
                  </a:lnTo>
                  <a:lnTo>
                    <a:pt x="693369" y="386918"/>
                  </a:lnTo>
                  <a:lnTo>
                    <a:pt x="693369" y="86398"/>
                  </a:lnTo>
                  <a:lnTo>
                    <a:pt x="787019" y="86398"/>
                  </a:lnTo>
                  <a:lnTo>
                    <a:pt x="827887" y="91249"/>
                  </a:lnTo>
                  <a:lnTo>
                    <a:pt x="867435" y="106781"/>
                  </a:lnTo>
                  <a:lnTo>
                    <a:pt x="901407" y="134531"/>
                  </a:lnTo>
                  <a:lnTo>
                    <a:pt x="925576" y="175971"/>
                  </a:lnTo>
                  <a:lnTo>
                    <a:pt x="935697" y="232625"/>
                  </a:lnTo>
                  <a:lnTo>
                    <a:pt x="935697" y="57378"/>
                  </a:lnTo>
                  <a:lnTo>
                    <a:pt x="927481" y="49936"/>
                  </a:lnTo>
                  <a:lnTo>
                    <a:pt x="888263" y="27698"/>
                  </a:lnTo>
                  <a:lnTo>
                    <a:pt x="841489" y="13385"/>
                  </a:lnTo>
                  <a:lnTo>
                    <a:pt x="787019" y="8318"/>
                  </a:lnTo>
                  <a:lnTo>
                    <a:pt x="612736" y="8318"/>
                  </a:lnTo>
                  <a:lnTo>
                    <a:pt x="612736" y="465645"/>
                  </a:lnTo>
                  <a:lnTo>
                    <a:pt x="787019" y="465645"/>
                  </a:lnTo>
                  <a:lnTo>
                    <a:pt x="836142" y="461594"/>
                  </a:lnTo>
                  <a:lnTo>
                    <a:pt x="880656" y="449567"/>
                  </a:lnTo>
                  <a:lnTo>
                    <a:pt x="919975" y="429806"/>
                  </a:lnTo>
                  <a:lnTo>
                    <a:pt x="953516" y="402526"/>
                  </a:lnTo>
                  <a:lnTo>
                    <a:pt x="965746" y="386918"/>
                  </a:lnTo>
                  <a:lnTo>
                    <a:pt x="980795" y="367715"/>
                  </a:lnTo>
                  <a:lnTo>
                    <a:pt x="1000721" y="326872"/>
                  </a:lnTo>
                  <a:lnTo>
                    <a:pt x="1012748" y="281495"/>
                  </a:lnTo>
                  <a:lnTo>
                    <a:pt x="1016317" y="233070"/>
                  </a:lnTo>
                  <a:close/>
                </a:path>
                <a:path w="3870959" h="475614">
                  <a:moveTo>
                    <a:pt x="1565770" y="233070"/>
                  </a:moveTo>
                  <a:lnTo>
                    <a:pt x="1561757" y="191287"/>
                  </a:lnTo>
                  <a:lnTo>
                    <a:pt x="1551038" y="150761"/>
                  </a:lnTo>
                  <a:lnTo>
                    <a:pt x="1533436" y="112801"/>
                  </a:lnTo>
                  <a:lnTo>
                    <a:pt x="1508798" y="78740"/>
                  </a:lnTo>
                  <a:lnTo>
                    <a:pt x="1485150" y="57353"/>
                  </a:lnTo>
                  <a:lnTo>
                    <a:pt x="1485150" y="232625"/>
                  </a:lnTo>
                  <a:lnTo>
                    <a:pt x="1483042" y="265239"/>
                  </a:lnTo>
                  <a:lnTo>
                    <a:pt x="1462341" y="322961"/>
                  </a:lnTo>
                  <a:lnTo>
                    <a:pt x="1422806" y="363893"/>
                  </a:lnTo>
                  <a:lnTo>
                    <a:pt x="1368717" y="384352"/>
                  </a:lnTo>
                  <a:lnTo>
                    <a:pt x="1336484" y="386918"/>
                  </a:lnTo>
                  <a:lnTo>
                    <a:pt x="1242847" y="386918"/>
                  </a:lnTo>
                  <a:lnTo>
                    <a:pt x="1242847" y="86398"/>
                  </a:lnTo>
                  <a:lnTo>
                    <a:pt x="1336484" y="86398"/>
                  </a:lnTo>
                  <a:lnTo>
                    <a:pt x="1377353" y="91249"/>
                  </a:lnTo>
                  <a:lnTo>
                    <a:pt x="1416900" y="106781"/>
                  </a:lnTo>
                  <a:lnTo>
                    <a:pt x="1450886" y="134531"/>
                  </a:lnTo>
                  <a:lnTo>
                    <a:pt x="1475054" y="175971"/>
                  </a:lnTo>
                  <a:lnTo>
                    <a:pt x="1485150" y="232625"/>
                  </a:lnTo>
                  <a:lnTo>
                    <a:pt x="1485150" y="57353"/>
                  </a:lnTo>
                  <a:lnTo>
                    <a:pt x="1476959" y="49936"/>
                  </a:lnTo>
                  <a:lnTo>
                    <a:pt x="1437741" y="27711"/>
                  </a:lnTo>
                  <a:lnTo>
                    <a:pt x="1390967" y="13385"/>
                  </a:lnTo>
                  <a:lnTo>
                    <a:pt x="1336484" y="8318"/>
                  </a:lnTo>
                  <a:lnTo>
                    <a:pt x="1162189" y="8318"/>
                  </a:lnTo>
                  <a:lnTo>
                    <a:pt x="1162189" y="465632"/>
                  </a:lnTo>
                  <a:lnTo>
                    <a:pt x="1336484" y="465632"/>
                  </a:lnTo>
                  <a:lnTo>
                    <a:pt x="1385620" y="461581"/>
                  </a:lnTo>
                  <a:lnTo>
                    <a:pt x="1430134" y="449567"/>
                  </a:lnTo>
                  <a:lnTo>
                    <a:pt x="1469453" y="429806"/>
                  </a:lnTo>
                  <a:lnTo>
                    <a:pt x="1502968" y="402526"/>
                  </a:lnTo>
                  <a:lnTo>
                    <a:pt x="1515198" y="386918"/>
                  </a:lnTo>
                  <a:lnTo>
                    <a:pt x="1530261" y="367703"/>
                  </a:lnTo>
                  <a:lnTo>
                    <a:pt x="1550187" y="326859"/>
                  </a:lnTo>
                  <a:lnTo>
                    <a:pt x="1562214" y="281495"/>
                  </a:lnTo>
                  <a:lnTo>
                    <a:pt x="1565770" y="233070"/>
                  </a:lnTo>
                  <a:close/>
                </a:path>
                <a:path w="3870959" h="475614">
                  <a:moveTo>
                    <a:pt x="2151735" y="238887"/>
                  </a:moveTo>
                  <a:lnTo>
                    <a:pt x="2146490" y="181254"/>
                  </a:lnTo>
                  <a:lnTo>
                    <a:pt x="2131682" y="131953"/>
                  </a:lnTo>
                  <a:lnTo>
                    <a:pt x="2108682" y="90792"/>
                  </a:lnTo>
                  <a:lnTo>
                    <a:pt x="2078875" y="57569"/>
                  </a:lnTo>
                  <a:lnTo>
                    <a:pt x="2071077" y="51930"/>
                  </a:lnTo>
                  <a:lnTo>
                    <a:pt x="2071077" y="240182"/>
                  </a:lnTo>
                  <a:lnTo>
                    <a:pt x="2067572" y="278777"/>
                  </a:lnTo>
                  <a:lnTo>
                    <a:pt x="2056472" y="315810"/>
                  </a:lnTo>
                  <a:lnTo>
                    <a:pt x="2036851" y="348869"/>
                  </a:lnTo>
                  <a:lnTo>
                    <a:pt x="2007831" y="375488"/>
                  </a:lnTo>
                  <a:lnTo>
                    <a:pt x="1968500" y="393255"/>
                  </a:lnTo>
                  <a:lnTo>
                    <a:pt x="1917954" y="399719"/>
                  </a:lnTo>
                  <a:lnTo>
                    <a:pt x="1859889" y="390182"/>
                  </a:lnTo>
                  <a:lnTo>
                    <a:pt x="1816963" y="364731"/>
                  </a:lnTo>
                  <a:lnTo>
                    <a:pt x="1787753" y="328104"/>
                  </a:lnTo>
                  <a:lnTo>
                    <a:pt x="1770849" y="285000"/>
                  </a:lnTo>
                  <a:lnTo>
                    <a:pt x="1764817" y="240182"/>
                  </a:lnTo>
                  <a:lnTo>
                    <a:pt x="1769643" y="192532"/>
                  </a:lnTo>
                  <a:lnTo>
                    <a:pt x="1783689" y="152006"/>
                  </a:lnTo>
                  <a:lnTo>
                    <a:pt x="1806295" y="119291"/>
                  </a:lnTo>
                  <a:lnTo>
                    <a:pt x="1836839" y="95072"/>
                  </a:lnTo>
                  <a:lnTo>
                    <a:pt x="1874672" y="80035"/>
                  </a:lnTo>
                  <a:lnTo>
                    <a:pt x="1919147" y="74879"/>
                  </a:lnTo>
                  <a:lnTo>
                    <a:pt x="1954733" y="79209"/>
                  </a:lnTo>
                  <a:lnTo>
                    <a:pt x="2021395" y="112966"/>
                  </a:lnTo>
                  <a:lnTo>
                    <a:pt x="2047265" y="144233"/>
                  </a:lnTo>
                  <a:lnTo>
                    <a:pt x="2064689" y="186334"/>
                  </a:lnTo>
                  <a:lnTo>
                    <a:pt x="2071077" y="240182"/>
                  </a:lnTo>
                  <a:lnTo>
                    <a:pt x="2071077" y="51930"/>
                  </a:lnTo>
                  <a:lnTo>
                    <a:pt x="2043645" y="32080"/>
                  </a:lnTo>
                  <a:lnTo>
                    <a:pt x="2004377" y="14122"/>
                  </a:lnTo>
                  <a:lnTo>
                    <a:pt x="1962442" y="3492"/>
                  </a:lnTo>
                  <a:lnTo>
                    <a:pt x="1919224" y="0"/>
                  </a:lnTo>
                  <a:lnTo>
                    <a:pt x="1870024" y="4597"/>
                  </a:lnTo>
                  <a:lnTo>
                    <a:pt x="1825040" y="17907"/>
                  </a:lnTo>
                  <a:lnTo>
                    <a:pt x="1784997" y="39192"/>
                  </a:lnTo>
                  <a:lnTo>
                    <a:pt x="1750631" y="67716"/>
                  </a:lnTo>
                  <a:lnTo>
                    <a:pt x="1722640" y="102755"/>
                  </a:lnTo>
                  <a:lnTo>
                    <a:pt x="1701761" y="143560"/>
                  </a:lnTo>
                  <a:lnTo>
                    <a:pt x="1688693" y="189407"/>
                  </a:lnTo>
                  <a:lnTo>
                    <a:pt x="1684248" y="238887"/>
                  </a:lnTo>
                  <a:lnTo>
                    <a:pt x="1684235" y="240182"/>
                  </a:lnTo>
                  <a:lnTo>
                    <a:pt x="1687601" y="283362"/>
                  </a:lnTo>
                  <a:lnTo>
                    <a:pt x="1698002" y="325869"/>
                  </a:lnTo>
                  <a:lnTo>
                    <a:pt x="1715579" y="365671"/>
                  </a:lnTo>
                  <a:lnTo>
                    <a:pt x="1740522" y="401383"/>
                  </a:lnTo>
                  <a:lnTo>
                    <a:pt x="1773021" y="431596"/>
                  </a:lnTo>
                  <a:lnTo>
                    <a:pt x="1813306" y="454914"/>
                  </a:lnTo>
                  <a:lnTo>
                    <a:pt x="1861553" y="469925"/>
                  </a:lnTo>
                  <a:lnTo>
                    <a:pt x="1917954" y="475246"/>
                  </a:lnTo>
                  <a:lnTo>
                    <a:pt x="1974367" y="469912"/>
                  </a:lnTo>
                  <a:lnTo>
                    <a:pt x="2022614" y="454850"/>
                  </a:lnTo>
                  <a:lnTo>
                    <a:pt x="2062886" y="431482"/>
                  </a:lnTo>
                  <a:lnTo>
                    <a:pt x="2095398" y="401180"/>
                  </a:lnTo>
                  <a:lnTo>
                    <a:pt x="2120341" y="365366"/>
                  </a:lnTo>
                  <a:lnTo>
                    <a:pt x="2137918" y="325450"/>
                  </a:lnTo>
                  <a:lnTo>
                    <a:pt x="2148306" y="282829"/>
                  </a:lnTo>
                  <a:lnTo>
                    <a:pt x="2151735" y="238887"/>
                  </a:lnTo>
                  <a:close/>
                </a:path>
                <a:path w="3870959" h="475614">
                  <a:moveTo>
                    <a:pt x="2836341" y="332905"/>
                  </a:moveTo>
                  <a:lnTo>
                    <a:pt x="2832646" y="306730"/>
                  </a:lnTo>
                  <a:lnTo>
                    <a:pt x="2820822" y="277368"/>
                  </a:lnTo>
                  <a:lnTo>
                    <a:pt x="2813177" y="267398"/>
                  </a:lnTo>
                  <a:lnTo>
                    <a:pt x="2799753" y="249885"/>
                  </a:lnTo>
                  <a:lnTo>
                    <a:pt x="2768320" y="229336"/>
                  </a:lnTo>
                  <a:lnTo>
                    <a:pt x="2791485" y="213474"/>
                  </a:lnTo>
                  <a:lnTo>
                    <a:pt x="2807906" y="193789"/>
                  </a:lnTo>
                  <a:lnTo>
                    <a:pt x="2808401" y="193192"/>
                  </a:lnTo>
                  <a:lnTo>
                    <a:pt x="2818765" y="168910"/>
                  </a:lnTo>
                  <a:lnTo>
                    <a:pt x="2822283" y="141058"/>
                  </a:lnTo>
                  <a:lnTo>
                    <a:pt x="2815386" y="95338"/>
                  </a:lnTo>
                  <a:lnTo>
                    <a:pt x="2808452" y="82562"/>
                  </a:lnTo>
                  <a:lnTo>
                    <a:pt x="2795333" y="58432"/>
                  </a:lnTo>
                  <a:lnTo>
                    <a:pt x="2763012" y="31102"/>
                  </a:lnTo>
                  <a:lnTo>
                    <a:pt x="2755061" y="28016"/>
                  </a:lnTo>
                  <a:lnTo>
                    <a:pt x="2755061" y="332282"/>
                  </a:lnTo>
                  <a:lnTo>
                    <a:pt x="2743136" y="364185"/>
                  </a:lnTo>
                  <a:lnTo>
                    <a:pt x="2715793" y="381304"/>
                  </a:lnTo>
                  <a:lnTo>
                    <a:pt x="2685618" y="388200"/>
                  </a:lnTo>
                  <a:lnTo>
                    <a:pt x="2665260" y="389483"/>
                  </a:lnTo>
                  <a:lnTo>
                    <a:pt x="2535783" y="389483"/>
                  </a:lnTo>
                  <a:lnTo>
                    <a:pt x="2535783" y="267398"/>
                  </a:lnTo>
                  <a:lnTo>
                    <a:pt x="2665907" y="267398"/>
                  </a:lnTo>
                  <a:lnTo>
                    <a:pt x="2694381" y="270878"/>
                  </a:lnTo>
                  <a:lnTo>
                    <a:pt x="2723413" y="282105"/>
                  </a:lnTo>
                  <a:lnTo>
                    <a:pt x="2745981" y="302196"/>
                  </a:lnTo>
                  <a:lnTo>
                    <a:pt x="2755061" y="332282"/>
                  </a:lnTo>
                  <a:lnTo>
                    <a:pt x="2755061" y="28016"/>
                  </a:lnTo>
                  <a:lnTo>
                    <a:pt x="2741638" y="22809"/>
                  </a:lnTo>
                  <a:lnTo>
                    <a:pt x="2741638" y="142328"/>
                  </a:lnTo>
                  <a:lnTo>
                    <a:pt x="2734665" y="168313"/>
                  </a:lnTo>
                  <a:lnTo>
                    <a:pt x="2716733" y="184010"/>
                  </a:lnTo>
                  <a:lnTo>
                    <a:pt x="2692311" y="191719"/>
                  </a:lnTo>
                  <a:lnTo>
                    <a:pt x="2665907" y="193789"/>
                  </a:lnTo>
                  <a:lnTo>
                    <a:pt x="2535783" y="193789"/>
                  </a:lnTo>
                  <a:lnTo>
                    <a:pt x="2535783" y="82562"/>
                  </a:lnTo>
                  <a:lnTo>
                    <a:pt x="2665260" y="82562"/>
                  </a:lnTo>
                  <a:lnTo>
                    <a:pt x="2698356" y="87718"/>
                  </a:lnTo>
                  <a:lnTo>
                    <a:pt x="2722257" y="101307"/>
                  </a:lnTo>
                  <a:lnTo>
                    <a:pt x="2736761" y="120459"/>
                  </a:lnTo>
                  <a:lnTo>
                    <a:pt x="2741638" y="142328"/>
                  </a:lnTo>
                  <a:lnTo>
                    <a:pt x="2741638" y="22809"/>
                  </a:lnTo>
                  <a:lnTo>
                    <a:pt x="2719349" y="14147"/>
                  </a:lnTo>
                  <a:lnTo>
                    <a:pt x="2665260" y="8318"/>
                  </a:lnTo>
                  <a:lnTo>
                    <a:pt x="2455138" y="8318"/>
                  </a:lnTo>
                  <a:lnTo>
                    <a:pt x="2455138" y="465632"/>
                  </a:lnTo>
                  <a:lnTo>
                    <a:pt x="2665260" y="465632"/>
                  </a:lnTo>
                  <a:lnTo>
                    <a:pt x="2726029" y="460171"/>
                  </a:lnTo>
                  <a:lnTo>
                    <a:pt x="2773832" y="443928"/>
                  </a:lnTo>
                  <a:lnTo>
                    <a:pt x="2808363" y="417144"/>
                  </a:lnTo>
                  <a:lnTo>
                    <a:pt x="2823972" y="389483"/>
                  </a:lnTo>
                  <a:lnTo>
                    <a:pt x="2829293" y="380060"/>
                  </a:lnTo>
                  <a:lnTo>
                    <a:pt x="2836341" y="332905"/>
                  </a:lnTo>
                  <a:close/>
                </a:path>
                <a:path w="3870959" h="475614">
                  <a:moveTo>
                    <a:pt x="3371748" y="7785"/>
                  </a:moveTo>
                  <a:lnTo>
                    <a:pt x="3291116" y="7785"/>
                  </a:lnTo>
                  <a:lnTo>
                    <a:pt x="3291116" y="203365"/>
                  </a:lnTo>
                  <a:lnTo>
                    <a:pt x="3064129" y="203365"/>
                  </a:lnTo>
                  <a:lnTo>
                    <a:pt x="3064129" y="7785"/>
                  </a:lnTo>
                  <a:lnTo>
                    <a:pt x="2982861" y="7785"/>
                  </a:lnTo>
                  <a:lnTo>
                    <a:pt x="2982861" y="203365"/>
                  </a:lnTo>
                  <a:lnTo>
                    <a:pt x="2982861" y="279565"/>
                  </a:lnTo>
                  <a:lnTo>
                    <a:pt x="2982861" y="466255"/>
                  </a:lnTo>
                  <a:lnTo>
                    <a:pt x="3064129" y="466255"/>
                  </a:lnTo>
                  <a:lnTo>
                    <a:pt x="3064129" y="279565"/>
                  </a:lnTo>
                  <a:lnTo>
                    <a:pt x="3291116" y="279565"/>
                  </a:lnTo>
                  <a:lnTo>
                    <a:pt x="3291116" y="466255"/>
                  </a:lnTo>
                  <a:lnTo>
                    <a:pt x="3371748" y="466255"/>
                  </a:lnTo>
                  <a:lnTo>
                    <a:pt x="3371748" y="279565"/>
                  </a:lnTo>
                  <a:lnTo>
                    <a:pt x="3371748" y="203365"/>
                  </a:lnTo>
                  <a:lnTo>
                    <a:pt x="3371748" y="7785"/>
                  </a:lnTo>
                  <a:close/>
                </a:path>
                <a:path w="3870959" h="475614">
                  <a:moveTo>
                    <a:pt x="3870693" y="8953"/>
                  </a:moveTo>
                  <a:lnTo>
                    <a:pt x="3544481" y="8953"/>
                  </a:lnTo>
                  <a:lnTo>
                    <a:pt x="3544481" y="87693"/>
                  </a:lnTo>
                  <a:lnTo>
                    <a:pt x="3544481" y="214693"/>
                  </a:lnTo>
                  <a:lnTo>
                    <a:pt x="3544481" y="290893"/>
                  </a:lnTo>
                  <a:lnTo>
                    <a:pt x="3544481" y="466153"/>
                  </a:lnTo>
                  <a:lnTo>
                    <a:pt x="3625773" y="466153"/>
                  </a:lnTo>
                  <a:lnTo>
                    <a:pt x="3625773" y="290893"/>
                  </a:lnTo>
                  <a:lnTo>
                    <a:pt x="3858552" y="290893"/>
                  </a:lnTo>
                  <a:lnTo>
                    <a:pt x="3858552" y="214693"/>
                  </a:lnTo>
                  <a:lnTo>
                    <a:pt x="3625773" y="214693"/>
                  </a:lnTo>
                  <a:lnTo>
                    <a:pt x="3625773" y="87693"/>
                  </a:lnTo>
                  <a:lnTo>
                    <a:pt x="3870693" y="87693"/>
                  </a:lnTo>
                  <a:lnTo>
                    <a:pt x="3870693" y="89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Espace réservé du texte 12">
            <a:extLst>
              <a:ext uri="{FF2B5EF4-FFF2-40B4-BE49-F238E27FC236}">
                <a16:creationId xmlns:a16="http://schemas.microsoft.com/office/drawing/2014/main" id="{6CF8409C-797B-FC43-BC67-873CF1931F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" y="6261652"/>
            <a:ext cx="12192000" cy="596348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kumimoji="0" lang="fr-FR" sz="1000" b="0" i="0" u="none" strike="noStrike" kern="1200" cap="all" spc="95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fr-FR"/>
              <a:t>Document date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B805DE0F-8F77-6F4B-9C40-40C3E3C08E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4488747"/>
            <a:ext cx="6095999" cy="528683"/>
          </a:xfrm>
        </p:spPr>
        <p:txBody>
          <a:bodyPr anchor="t"/>
          <a:lstStyle>
            <a:lvl1pPr marL="0" indent="0" algn="l">
              <a:buFontTx/>
              <a:buNone/>
              <a:defRPr lang="fr-FR" sz="1000" kern="12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64EB435B-31AE-7F49-B39F-CC1DB2D7CF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0" y="5052467"/>
            <a:ext cx="6095999" cy="309307"/>
          </a:xfrm>
        </p:spPr>
        <p:txBody>
          <a:bodyPr/>
          <a:lstStyle>
            <a:lvl1pPr marL="0" indent="0" algn="l">
              <a:buFontTx/>
              <a:buNone/>
              <a:defRPr lang="fr-FR" sz="1100" b="0" i="0" kern="1200" cap="all" dirty="0" smtClean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63CA8C51-80CE-8C44-9C0E-520A84EF6E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0" y="5299210"/>
            <a:ext cx="6095999" cy="309307"/>
          </a:xfrm>
        </p:spPr>
        <p:txBody>
          <a:bodyPr/>
          <a:lstStyle>
            <a:lvl1pPr marL="0" indent="0" algn="l">
              <a:buFontTx/>
              <a:buNone/>
              <a:defRPr lang="fr-FR" sz="1100" b="0" i="0" kern="1200" cap="all" dirty="0" smtClean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8" name="Espace réservé du texte 14">
            <a:extLst>
              <a:ext uri="{FF2B5EF4-FFF2-40B4-BE49-F238E27FC236}">
                <a16:creationId xmlns:a16="http://schemas.microsoft.com/office/drawing/2014/main" id="{F1F367C2-75EC-D547-8120-6279A60904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5545953"/>
            <a:ext cx="6095999" cy="309307"/>
          </a:xfrm>
        </p:spPr>
        <p:txBody>
          <a:bodyPr/>
          <a:lstStyle>
            <a:lvl1pPr marL="0" indent="0" algn="l">
              <a:buFontTx/>
              <a:buNone/>
              <a:defRPr lang="fr-FR" sz="1100" b="0" i="0" kern="1200" cap="all" dirty="0" smtClean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Espace réservé du texte 14">
            <a:extLst>
              <a:ext uri="{FF2B5EF4-FFF2-40B4-BE49-F238E27FC236}">
                <a16:creationId xmlns:a16="http://schemas.microsoft.com/office/drawing/2014/main" id="{8855828D-60C7-BA43-8A9E-88E19BCC58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0" y="5792696"/>
            <a:ext cx="6095999" cy="309307"/>
          </a:xfrm>
        </p:spPr>
        <p:txBody>
          <a:bodyPr/>
          <a:lstStyle>
            <a:lvl1pPr marL="0" indent="0" algn="l">
              <a:buFontTx/>
              <a:buNone/>
              <a:defRPr lang="fr-FR" sz="1100" b="0" i="0" kern="1200" cap="all" dirty="0" smtClean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Espace réservé pour une image  9">
            <a:extLst>
              <a:ext uri="{FF2B5EF4-FFF2-40B4-BE49-F238E27FC236}">
                <a16:creationId xmlns:a16="http://schemas.microsoft.com/office/drawing/2014/main" id="{E6F261D8-370B-034B-88CD-C28BAAB7157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35966" y="4948777"/>
            <a:ext cx="914400" cy="914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r-FR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5834055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0AE37A2-2811-0F4C-A40D-BBEF6155E9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logo ODDO BHF">
            <a:extLst>
              <a:ext uri="{FF2B5EF4-FFF2-40B4-BE49-F238E27FC236}">
                <a16:creationId xmlns:a16="http://schemas.microsoft.com/office/drawing/2014/main" id="{EC93BCE0-EA1D-EE48-9D25-4FCAA121774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077305" y="5101412"/>
            <a:ext cx="2037390" cy="1008000"/>
            <a:chOff x="8116725" y="3291387"/>
            <a:chExt cx="3870960" cy="1915160"/>
          </a:xfrm>
        </p:grpSpPr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3D053AE6-CFDB-FF49-A59F-6AAFFFF9F903}"/>
                </a:ext>
              </a:extLst>
            </p:cNvPr>
            <p:cNvSpPr/>
            <p:nvPr/>
          </p:nvSpPr>
          <p:spPr>
            <a:xfrm>
              <a:off x="9559252" y="3291388"/>
              <a:ext cx="981075" cy="1013460"/>
            </a:xfrm>
            <a:custGeom>
              <a:avLst/>
              <a:gdLst/>
              <a:ahLst/>
              <a:cxnLst/>
              <a:rect l="l" t="t" r="r" b="b"/>
              <a:pathLst>
                <a:path w="981075" h="1013460">
                  <a:moveTo>
                    <a:pt x="548792" y="741299"/>
                  </a:moveTo>
                  <a:lnTo>
                    <a:pt x="545846" y="694016"/>
                  </a:lnTo>
                  <a:lnTo>
                    <a:pt x="537235" y="648474"/>
                  </a:lnTo>
                  <a:lnTo>
                    <a:pt x="523341" y="605015"/>
                  </a:lnTo>
                  <a:lnTo>
                    <a:pt x="504494" y="564007"/>
                  </a:lnTo>
                  <a:lnTo>
                    <a:pt x="481076" y="525805"/>
                  </a:lnTo>
                  <a:lnTo>
                    <a:pt x="453415" y="490753"/>
                  </a:lnTo>
                  <a:lnTo>
                    <a:pt x="421894" y="459219"/>
                  </a:lnTo>
                  <a:lnTo>
                    <a:pt x="386842" y="431571"/>
                  </a:lnTo>
                  <a:lnTo>
                    <a:pt x="348640" y="408139"/>
                  </a:lnTo>
                  <a:lnTo>
                    <a:pt x="307632" y="389293"/>
                  </a:lnTo>
                  <a:lnTo>
                    <a:pt x="264185" y="375399"/>
                  </a:lnTo>
                  <a:lnTo>
                    <a:pt x="218643" y="366788"/>
                  </a:lnTo>
                  <a:lnTo>
                    <a:pt x="171361" y="363842"/>
                  </a:lnTo>
                  <a:lnTo>
                    <a:pt x="125882" y="366585"/>
                  </a:lnTo>
                  <a:lnTo>
                    <a:pt x="82003" y="374586"/>
                  </a:lnTo>
                  <a:lnTo>
                    <a:pt x="40030" y="387502"/>
                  </a:lnTo>
                  <a:lnTo>
                    <a:pt x="292" y="405015"/>
                  </a:lnTo>
                  <a:lnTo>
                    <a:pt x="4381" y="462305"/>
                  </a:lnTo>
                  <a:lnTo>
                    <a:pt x="14389" y="517486"/>
                  </a:lnTo>
                  <a:lnTo>
                    <a:pt x="29692" y="570484"/>
                  </a:lnTo>
                  <a:lnTo>
                    <a:pt x="49695" y="621182"/>
                  </a:lnTo>
                  <a:lnTo>
                    <a:pt x="73774" y="669480"/>
                  </a:lnTo>
                  <a:lnTo>
                    <a:pt x="101307" y="715276"/>
                  </a:lnTo>
                  <a:lnTo>
                    <a:pt x="131711" y="758469"/>
                  </a:lnTo>
                  <a:lnTo>
                    <a:pt x="164350" y="798957"/>
                  </a:lnTo>
                  <a:lnTo>
                    <a:pt x="198628" y="836637"/>
                  </a:lnTo>
                  <a:lnTo>
                    <a:pt x="233921" y="871410"/>
                  </a:lnTo>
                  <a:lnTo>
                    <a:pt x="269608" y="903160"/>
                  </a:lnTo>
                  <a:lnTo>
                    <a:pt x="305104" y="931811"/>
                  </a:lnTo>
                  <a:lnTo>
                    <a:pt x="339788" y="957224"/>
                  </a:lnTo>
                  <a:lnTo>
                    <a:pt x="373037" y="979335"/>
                  </a:lnTo>
                  <a:lnTo>
                    <a:pt x="432790" y="1013180"/>
                  </a:lnTo>
                  <a:lnTo>
                    <a:pt x="466178" y="976591"/>
                  </a:lnTo>
                  <a:lnTo>
                    <a:pt x="494601" y="935863"/>
                  </a:lnTo>
                  <a:lnTo>
                    <a:pt x="517563" y="891476"/>
                  </a:lnTo>
                  <a:lnTo>
                    <a:pt x="534581" y="843940"/>
                  </a:lnTo>
                  <a:lnTo>
                    <a:pt x="545147" y="793711"/>
                  </a:lnTo>
                  <a:lnTo>
                    <a:pt x="548792" y="741299"/>
                  </a:lnTo>
                  <a:close/>
                </a:path>
                <a:path w="981075" h="1013460">
                  <a:moveTo>
                    <a:pt x="936028" y="611339"/>
                  </a:moveTo>
                  <a:lnTo>
                    <a:pt x="926325" y="563473"/>
                  </a:lnTo>
                  <a:lnTo>
                    <a:pt x="913726" y="516724"/>
                  </a:lnTo>
                  <a:lnTo>
                    <a:pt x="898347" y="471182"/>
                  </a:lnTo>
                  <a:lnTo>
                    <a:pt x="880262" y="426935"/>
                  </a:lnTo>
                  <a:lnTo>
                    <a:pt x="859574" y="384098"/>
                  </a:lnTo>
                  <a:lnTo>
                    <a:pt x="836396" y="342760"/>
                  </a:lnTo>
                  <a:lnTo>
                    <a:pt x="810818" y="303022"/>
                  </a:lnTo>
                  <a:lnTo>
                    <a:pt x="782929" y="264985"/>
                  </a:lnTo>
                  <a:lnTo>
                    <a:pt x="752843" y="228752"/>
                  </a:lnTo>
                  <a:lnTo>
                    <a:pt x="720661" y="194411"/>
                  </a:lnTo>
                  <a:lnTo>
                    <a:pt x="686473" y="162077"/>
                  </a:lnTo>
                  <a:lnTo>
                    <a:pt x="650367" y="131838"/>
                  </a:lnTo>
                  <a:lnTo>
                    <a:pt x="612457" y="103797"/>
                  </a:lnTo>
                  <a:lnTo>
                    <a:pt x="572846" y="78054"/>
                  </a:lnTo>
                  <a:lnTo>
                    <a:pt x="531622" y="54698"/>
                  </a:lnTo>
                  <a:lnTo>
                    <a:pt x="488886" y="33845"/>
                  </a:lnTo>
                  <a:lnTo>
                    <a:pt x="444728" y="15570"/>
                  </a:lnTo>
                  <a:lnTo>
                    <a:pt x="399262" y="0"/>
                  </a:lnTo>
                  <a:lnTo>
                    <a:pt x="0" y="0"/>
                  </a:lnTo>
                  <a:lnTo>
                    <a:pt x="0" y="290944"/>
                  </a:lnTo>
                  <a:lnTo>
                    <a:pt x="40779" y="277431"/>
                  </a:lnTo>
                  <a:lnTo>
                    <a:pt x="83045" y="267525"/>
                  </a:lnTo>
                  <a:lnTo>
                    <a:pt x="126631" y="261429"/>
                  </a:lnTo>
                  <a:lnTo>
                    <a:pt x="171373" y="259359"/>
                  </a:lnTo>
                  <a:lnTo>
                    <a:pt x="220573" y="261848"/>
                  </a:lnTo>
                  <a:lnTo>
                    <a:pt x="268363" y="269163"/>
                  </a:lnTo>
                  <a:lnTo>
                    <a:pt x="314515" y="281063"/>
                  </a:lnTo>
                  <a:lnTo>
                    <a:pt x="358762" y="297294"/>
                  </a:lnTo>
                  <a:lnTo>
                    <a:pt x="400875" y="317614"/>
                  </a:lnTo>
                  <a:lnTo>
                    <a:pt x="440613" y="341782"/>
                  </a:lnTo>
                  <a:lnTo>
                    <a:pt x="477710" y="369544"/>
                  </a:lnTo>
                  <a:lnTo>
                    <a:pt x="511949" y="400672"/>
                  </a:lnTo>
                  <a:lnTo>
                    <a:pt x="543077" y="434911"/>
                  </a:lnTo>
                  <a:lnTo>
                    <a:pt x="570839" y="472020"/>
                  </a:lnTo>
                  <a:lnTo>
                    <a:pt x="595007" y="511759"/>
                  </a:lnTo>
                  <a:lnTo>
                    <a:pt x="615327" y="553885"/>
                  </a:lnTo>
                  <a:lnTo>
                    <a:pt x="631545" y="598144"/>
                  </a:lnTo>
                  <a:lnTo>
                    <a:pt x="643445" y="644296"/>
                  </a:lnTo>
                  <a:lnTo>
                    <a:pt x="650760" y="692099"/>
                  </a:lnTo>
                  <a:lnTo>
                    <a:pt x="653249" y="741299"/>
                  </a:lnTo>
                  <a:lnTo>
                    <a:pt x="650113" y="796417"/>
                  </a:lnTo>
                  <a:lnTo>
                    <a:pt x="640930" y="849731"/>
                  </a:lnTo>
                  <a:lnTo>
                    <a:pt x="626046" y="900874"/>
                  </a:lnTo>
                  <a:lnTo>
                    <a:pt x="605840" y="949540"/>
                  </a:lnTo>
                  <a:lnTo>
                    <a:pt x="580631" y="995362"/>
                  </a:lnTo>
                  <a:lnTo>
                    <a:pt x="615454" y="974102"/>
                  </a:lnTo>
                  <a:lnTo>
                    <a:pt x="652665" y="948740"/>
                  </a:lnTo>
                  <a:lnTo>
                    <a:pt x="691413" y="919391"/>
                  </a:lnTo>
                  <a:lnTo>
                    <a:pt x="730872" y="886180"/>
                  </a:lnTo>
                  <a:lnTo>
                    <a:pt x="770229" y="849210"/>
                  </a:lnTo>
                  <a:lnTo>
                    <a:pt x="808621" y="808609"/>
                  </a:lnTo>
                  <a:lnTo>
                    <a:pt x="838174" y="773442"/>
                  </a:lnTo>
                  <a:lnTo>
                    <a:pt x="866127" y="736053"/>
                  </a:lnTo>
                  <a:lnTo>
                    <a:pt x="892022" y="696531"/>
                  </a:lnTo>
                  <a:lnTo>
                    <a:pt x="915466" y="654939"/>
                  </a:lnTo>
                  <a:lnTo>
                    <a:pt x="936028" y="611339"/>
                  </a:lnTo>
                  <a:close/>
                </a:path>
                <a:path w="981075" h="1013460">
                  <a:moveTo>
                    <a:pt x="981075" y="12"/>
                  </a:moveTo>
                  <a:lnTo>
                    <a:pt x="645198" y="12"/>
                  </a:lnTo>
                  <a:lnTo>
                    <a:pt x="684822" y="26962"/>
                  </a:lnTo>
                  <a:lnTo>
                    <a:pt x="722871" y="55968"/>
                  </a:lnTo>
                  <a:lnTo>
                    <a:pt x="759256" y="86956"/>
                  </a:lnTo>
                  <a:lnTo>
                    <a:pt x="793915" y="119849"/>
                  </a:lnTo>
                  <a:lnTo>
                    <a:pt x="826744" y="154546"/>
                  </a:lnTo>
                  <a:lnTo>
                    <a:pt x="857681" y="190982"/>
                  </a:lnTo>
                  <a:lnTo>
                    <a:pt x="886650" y="229082"/>
                  </a:lnTo>
                  <a:lnTo>
                    <a:pt x="913549" y="268744"/>
                  </a:lnTo>
                  <a:lnTo>
                    <a:pt x="938301" y="309905"/>
                  </a:lnTo>
                  <a:lnTo>
                    <a:pt x="960843" y="352475"/>
                  </a:lnTo>
                  <a:lnTo>
                    <a:pt x="981075" y="396392"/>
                  </a:lnTo>
                  <a:lnTo>
                    <a:pt x="981075" y="12"/>
                  </a:lnTo>
                  <a:close/>
                </a:path>
              </a:pathLst>
            </a:custGeom>
            <a:solidFill>
              <a:srgbClr val="EA43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35EE764D-A7A9-FF4E-B33B-8CAB9476D79F}"/>
                </a:ext>
              </a:extLst>
            </p:cNvPr>
            <p:cNvSpPr/>
            <p:nvPr/>
          </p:nvSpPr>
          <p:spPr>
            <a:xfrm>
              <a:off x="8116722" y="4730718"/>
              <a:ext cx="3870960" cy="475615"/>
            </a:xfrm>
            <a:custGeom>
              <a:avLst/>
              <a:gdLst/>
              <a:ahLst/>
              <a:cxnLst/>
              <a:rect l="l" t="t" r="r" b="b"/>
              <a:pathLst>
                <a:path w="3870959" h="475614">
                  <a:moveTo>
                    <a:pt x="467499" y="238887"/>
                  </a:moveTo>
                  <a:lnTo>
                    <a:pt x="462254" y="181254"/>
                  </a:lnTo>
                  <a:lnTo>
                    <a:pt x="447433" y="131953"/>
                  </a:lnTo>
                  <a:lnTo>
                    <a:pt x="424446" y="90792"/>
                  </a:lnTo>
                  <a:lnTo>
                    <a:pt x="394639" y="57569"/>
                  </a:lnTo>
                  <a:lnTo>
                    <a:pt x="386854" y="51943"/>
                  </a:lnTo>
                  <a:lnTo>
                    <a:pt x="386854" y="240182"/>
                  </a:lnTo>
                  <a:lnTo>
                    <a:pt x="383349" y="278777"/>
                  </a:lnTo>
                  <a:lnTo>
                    <a:pt x="372249" y="315810"/>
                  </a:lnTo>
                  <a:lnTo>
                    <a:pt x="352628" y="348869"/>
                  </a:lnTo>
                  <a:lnTo>
                    <a:pt x="323608" y="375488"/>
                  </a:lnTo>
                  <a:lnTo>
                    <a:pt x="284264" y="393255"/>
                  </a:lnTo>
                  <a:lnTo>
                    <a:pt x="233718" y="399719"/>
                  </a:lnTo>
                  <a:lnTo>
                    <a:pt x="175666" y="390182"/>
                  </a:lnTo>
                  <a:lnTo>
                    <a:pt x="132727" y="364731"/>
                  </a:lnTo>
                  <a:lnTo>
                    <a:pt x="103517" y="328104"/>
                  </a:lnTo>
                  <a:lnTo>
                    <a:pt x="86614" y="285000"/>
                  </a:lnTo>
                  <a:lnTo>
                    <a:pt x="80581" y="240182"/>
                  </a:lnTo>
                  <a:lnTo>
                    <a:pt x="85407" y="192532"/>
                  </a:lnTo>
                  <a:lnTo>
                    <a:pt x="99441" y="152006"/>
                  </a:lnTo>
                  <a:lnTo>
                    <a:pt x="122059" y="119291"/>
                  </a:lnTo>
                  <a:lnTo>
                    <a:pt x="152590" y="95072"/>
                  </a:lnTo>
                  <a:lnTo>
                    <a:pt x="190423" y="80035"/>
                  </a:lnTo>
                  <a:lnTo>
                    <a:pt x="234886" y="74879"/>
                  </a:lnTo>
                  <a:lnTo>
                    <a:pt x="270497" y="79209"/>
                  </a:lnTo>
                  <a:lnTo>
                    <a:pt x="337172" y="112966"/>
                  </a:lnTo>
                  <a:lnTo>
                    <a:pt x="363042" y="144233"/>
                  </a:lnTo>
                  <a:lnTo>
                    <a:pt x="380466" y="186334"/>
                  </a:lnTo>
                  <a:lnTo>
                    <a:pt x="386854" y="240182"/>
                  </a:lnTo>
                  <a:lnTo>
                    <a:pt x="386854" y="51943"/>
                  </a:lnTo>
                  <a:lnTo>
                    <a:pt x="359410" y="32080"/>
                  </a:lnTo>
                  <a:lnTo>
                    <a:pt x="320141" y="14122"/>
                  </a:lnTo>
                  <a:lnTo>
                    <a:pt x="278206" y="3492"/>
                  </a:lnTo>
                  <a:lnTo>
                    <a:pt x="234988" y="0"/>
                  </a:lnTo>
                  <a:lnTo>
                    <a:pt x="185788" y="4597"/>
                  </a:lnTo>
                  <a:lnTo>
                    <a:pt x="140817" y="17907"/>
                  </a:lnTo>
                  <a:lnTo>
                    <a:pt x="100787" y="39192"/>
                  </a:lnTo>
                  <a:lnTo>
                    <a:pt x="66408" y="67716"/>
                  </a:lnTo>
                  <a:lnTo>
                    <a:pt x="38417" y="102755"/>
                  </a:lnTo>
                  <a:lnTo>
                    <a:pt x="17526" y="143560"/>
                  </a:lnTo>
                  <a:lnTo>
                    <a:pt x="4457" y="189407"/>
                  </a:lnTo>
                  <a:lnTo>
                    <a:pt x="12" y="238887"/>
                  </a:lnTo>
                  <a:lnTo>
                    <a:pt x="0" y="240182"/>
                  </a:lnTo>
                  <a:lnTo>
                    <a:pt x="3365" y="283362"/>
                  </a:lnTo>
                  <a:lnTo>
                    <a:pt x="13766" y="325869"/>
                  </a:lnTo>
                  <a:lnTo>
                    <a:pt x="31330" y="365671"/>
                  </a:lnTo>
                  <a:lnTo>
                    <a:pt x="56273" y="401383"/>
                  </a:lnTo>
                  <a:lnTo>
                    <a:pt x="88785" y="431596"/>
                  </a:lnTo>
                  <a:lnTo>
                    <a:pt x="129070" y="454914"/>
                  </a:lnTo>
                  <a:lnTo>
                    <a:pt x="177317" y="469925"/>
                  </a:lnTo>
                  <a:lnTo>
                    <a:pt x="233718" y="475246"/>
                  </a:lnTo>
                  <a:lnTo>
                    <a:pt x="290131" y="469912"/>
                  </a:lnTo>
                  <a:lnTo>
                    <a:pt x="338378" y="454850"/>
                  </a:lnTo>
                  <a:lnTo>
                    <a:pt x="378650" y="431482"/>
                  </a:lnTo>
                  <a:lnTo>
                    <a:pt x="411162" y="401180"/>
                  </a:lnTo>
                  <a:lnTo>
                    <a:pt x="436105" y="365366"/>
                  </a:lnTo>
                  <a:lnTo>
                    <a:pt x="453669" y="325450"/>
                  </a:lnTo>
                  <a:lnTo>
                    <a:pt x="464070" y="282829"/>
                  </a:lnTo>
                  <a:lnTo>
                    <a:pt x="467499" y="238887"/>
                  </a:lnTo>
                  <a:close/>
                </a:path>
                <a:path w="3870959" h="475614">
                  <a:moveTo>
                    <a:pt x="1016317" y="233070"/>
                  </a:moveTo>
                  <a:lnTo>
                    <a:pt x="1012304" y="191287"/>
                  </a:lnTo>
                  <a:lnTo>
                    <a:pt x="1001572" y="150749"/>
                  </a:lnTo>
                  <a:lnTo>
                    <a:pt x="983970" y="112788"/>
                  </a:lnTo>
                  <a:lnTo>
                    <a:pt x="964869" y="86398"/>
                  </a:lnTo>
                  <a:lnTo>
                    <a:pt x="959332" y="78740"/>
                  </a:lnTo>
                  <a:lnTo>
                    <a:pt x="935697" y="57378"/>
                  </a:lnTo>
                  <a:lnTo>
                    <a:pt x="935697" y="232625"/>
                  </a:lnTo>
                  <a:lnTo>
                    <a:pt x="933589" y="265239"/>
                  </a:lnTo>
                  <a:lnTo>
                    <a:pt x="912876" y="322961"/>
                  </a:lnTo>
                  <a:lnTo>
                    <a:pt x="873315" y="363893"/>
                  </a:lnTo>
                  <a:lnTo>
                    <a:pt x="819238" y="384340"/>
                  </a:lnTo>
                  <a:lnTo>
                    <a:pt x="787019" y="386918"/>
                  </a:lnTo>
                  <a:lnTo>
                    <a:pt x="693369" y="386918"/>
                  </a:lnTo>
                  <a:lnTo>
                    <a:pt x="693369" y="86398"/>
                  </a:lnTo>
                  <a:lnTo>
                    <a:pt x="787019" y="86398"/>
                  </a:lnTo>
                  <a:lnTo>
                    <a:pt x="827887" y="91249"/>
                  </a:lnTo>
                  <a:lnTo>
                    <a:pt x="867435" y="106781"/>
                  </a:lnTo>
                  <a:lnTo>
                    <a:pt x="901407" y="134531"/>
                  </a:lnTo>
                  <a:lnTo>
                    <a:pt x="925576" y="175971"/>
                  </a:lnTo>
                  <a:lnTo>
                    <a:pt x="935697" y="232625"/>
                  </a:lnTo>
                  <a:lnTo>
                    <a:pt x="935697" y="57378"/>
                  </a:lnTo>
                  <a:lnTo>
                    <a:pt x="927481" y="49936"/>
                  </a:lnTo>
                  <a:lnTo>
                    <a:pt x="888263" y="27698"/>
                  </a:lnTo>
                  <a:lnTo>
                    <a:pt x="841489" y="13385"/>
                  </a:lnTo>
                  <a:lnTo>
                    <a:pt x="787019" y="8318"/>
                  </a:lnTo>
                  <a:lnTo>
                    <a:pt x="612736" y="8318"/>
                  </a:lnTo>
                  <a:lnTo>
                    <a:pt x="612736" y="465645"/>
                  </a:lnTo>
                  <a:lnTo>
                    <a:pt x="787019" y="465645"/>
                  </a:lnTo>
                  <a:lnTo>
                    <a:pt x="836142" y="461594"/>
                  </a:lnTo>
                  <a:lnTo>
                    <a:pt x="880656" y="449567"/>
                  </a:lnTo>
                  <a:lnTo>
                    <a:pt x="919975" y="429806"/>
                  </a:lnTo>
                  <a:lnTo>
                    <a:pt x="953516" y="402526"/>
                  </a:lnTo>
                  <a:lnTo>
                    <a:pt x="965746" y="386918"/>
                  </a:lnTo>
                  <a:lnTo>
                    <a:pt x="980795" y="367715"/>
                  </a:lnTo>
                  <a:lnTo>
                    <a:pt x="1000721" y="326872"/>
                  </a:lnTo>
                  <a:lnTo>
                    <a:pt x="1012748" y="281495"/>
                  </a:lnTo>
                  <a:lnTo>
                    <a:pt x="1016317" y="233070"/>
                  </a:lnTo>
                  <a:close/>
                </a:path>
                <a:path w="3870959" h="475614">
                  <a:moveTo>
                    <a:pt x="1565770" y="233070"/>
                  </a:moveTo>
                  <a:lnTo>
                    <a:pt x="1561757" y="191287"/>
                  </a:lnTo>
                  <a:lnTo>
                    <a:pt x="1551038" y="150761"/>
                  </a:lnTo>
                  <a:lnTo>
                    <a:pt x="1533436" y="112801"/>
                  </a:lnTo>
                  <a:lnTo>
                    <a:pt x="1508798" y="78740"/>
                  </a:lnTo>
                  <a:lnTo>
                    <a:pt x="1485150" y="57353"/>
                  </a:lnTo>
                  <a:lnTo>
                    <a:pt x="1485150" y="232625"/>
                  </a:lnTo>
                  <a:lnTo>
                    <a:pt x="1483042" y="265239"/>
                  </a:lnTo>
                  <a:lnTo>
                    <a:pt x="1462341" y="322961"/>
                  </a:lnTo>
                  <a:lnTo>
                    <a:pt x="1422806" y="363893"/>
                  </a:lnTo>
                  <a:lnTo>
                    <a:pt x="1368717" y="384352"/>
                  </a:lnTo>
                  <a:lnTo>
                    <a:pt x="1336484" y="386918"/>
                  </a:lnTo>
                  <a:lnTo>
                    <a:pt x="1242847" y="386918"/>
                  </a:lnTo>
                  <a:lnTo>
                    <a:pt x="1242847" y="86398"/>
                  </a:lnTo>
                  <a:lnTo>
                    <a:pt x="1336484" y="86398"/>
                  </a:lnTo>
                  <a:lnTo>
                    <a:pt x="1377353" y="91249"/>
                  </a:lnTo>
                  <a:lnTo>
                    <a:pt x="1416900" y="106781"/>
                  </a:lnTo>
                  <a:lnTo>
                    <a:pt x="1450886" y="134531"/>
                  </a:lnTo>
                  <a:lnTo>
                    <a:pt x="1475054" y="175971"/>
                  </a:lnTo>
                  <a:lnTo>
                    <a:pt x="1485150" y="232625"/>
                  </a:lnTo>
                  <a:lnTo>
                    <a:pt x="1485150" y="57353"/>
                  </a:lnTo>
                  <a:lnTo>
                    <a:pt x="1476959" y="49936"/>
                  </a:lnTo>
                  <a:lnTo>
                    <a:pt x="1437741" y="27711"/>
                  </a:lnTo>
                  <a:lnTo>
                    <a:pt x="1390967" y="13385"/>
                  </a:lnTo>
                  <a:lnTo>
                    <a:pt x="1336484" y="8318"/>
                  </a:lnTo>
                  <a:lnTo>
                    <a:pt x="1162189" y="8318"/>
                  </a:lnTo>
                  <a:lnTo>
                    <a:pt x="1162189" y="465632"/>
                  </a:lnTo>
                  <a:lnTo>
                    <a:pt x="1336484" y="465632"/>
                  </a:lnTo>
                  <a:lnTo>
                    <a:pt x="1385620" y="461581"/>
                  </a:lnTo>
                  <a:lnTo>
                    <a:pt x="1430134" y="449567"/>
                  </a:lnTo>
                  <a:lnTo>
                    <a:pt x="1469453" y="429806"/>
                  </a:lnTo>
                  <a:lnTo>
                    <a:pt x="1502968" y="402526"/>
                  </a:lnTo>
                  <a:lnTo>
                    <a:pt x="1515198" y="386918"/>
                  </a:lnTo>
                  <a:lnTo>
                    <a:pt x="1530261" y="367703"/>
                  </a:lnTo>
                  <a:lnTo>
                    <a:pt x="1550187" y="326859"/>
                  </a:lnTo>
                  <a:lnTo>
                    <a:pt x="1562214" y="281495"/>
                  </a:lnTo>
                  <a:lnTo>
                    <a:pt x="1565770" y="233070"/>
                  </a:lnTo>
                  <a:close/>
                </a:path>
                <a:path w="3870959" h="475614">
                  <a:moveTo>
                    <a:pt x="2151735" y="238887"/>
                  </a:moveTo>
                  <a:lnTo>
                    <a:pt x="2146490" y="181254"/>
                  </a:lnTo>
                  <a:lnTo>
                    <a:pt x="2131682" y="131953"/>
                  </a:lnTo>
                  <a:lnTo>
                    <a:pt x="2108682" y="90792"/>
                  </a:lnTo>
                  <a:lnTo>
                    <a:pt x="2078875" y="57569"/>
                  </a:lnTo>
                  <a:lnTo>
                    <a:pt x="2071077" y="51930"/>
                  </a:lnTo>
                  <a:lnTo>
                    <a:pt x="2071077" y="240182"/>
                  </a:lnTo>
                  <a:lnTo>
                    <a:pt x="2067572" y="278777"/>
                  </a:lnTo>
                  <a:lnTo>
                    <a:pt x="2056472" y="315810"/>
                  </a:lnTo>
                  <a:lnTo>
                    <a:pt x="2036851" y="348869"/>
                  </a:lnTo>
                  <a:lnTo>
                    <a:pt x="2007831" y="375488"/>
                  </a:lnTo>
                  <a:lnTo>
                    <a:pt x="1968500" y="393255"/>
                  </a:lnTo>
                  <a:lnTo>
                    <a:pt x="1917954" y="399719"/>
                  </a:lnTo>
                  <a:lnTo>
                    <a:pt x="1859889" y="390182"/>
                  </a:lnTo>
                  <a:lnTo>
                    <a:pt x="1816963" y="364731"/>
                  </a:lnTo>
                  <a:lnTo>
                    <a:pt x="1787753" y="328104"/>
                  </a:lnTo>
                  <a:lnTo>
                    <a:pt x="1770849" y="285000"/>
                  </a:lnTo>
                  <a:lnTo>
                    <a:pt x="1764817" y="240182"/>
                  </a:lnTo>
                  <a:lnTo>
                    <a:pt x="1769643" y="192532"/>
                  </a:lnTo>
                  <a:lnTo>
                    <a:pt x="1783689" y="152006"/>
                  </a:lnTo>
                  <a:lnTo>
                    <a:pt x="1806295" y="119291"/>
                  </a:lnTo>
                  <a:lnTo>
                    <a:pt x="1836839" y="95072"/>
                  </a:lnTo>
                  <a:lnTo>
                    <a:pt x="1874672" y="80035"/>
                  </a:lnTo>
                  <a:lnTo>
                    <a:pt x="1919147" y="74879"/>
                  </a:lnTo>
                  <a:lnTo>
                    <a:pt x="1954733" y="79209"/>
                  </a:lnTo>
                  <a:lnTo>
                    <a:pt x="2021395" y="112966"/>
                  </a:lnTo>
                  <a:lnTo>
                    <a:pt x="2047265" y="144233"/>
                  </a:lnTo>
                  <a:lnTo>
                    <a:pt x="2064689" y="186334"/>
                  </a:lnTo>
                  <a:lnTo>
                    <a:pt x="2071077" y="240182"/>
                  </a:lnTo>
                  <a:lnTo>
                    <a:pt x="2071077" y="51930"/>
                  </a:lnTo>
                  <a:lnTo>
                    <a:pt x="2043645" y="32080"/>
                  </a:lnTo>
                  <a:lnTo>
                    <a:pt x="2004377" y="14122"/>
                  </a:lnTo>
                  <a:lnTo>
                    <a:pt x="1962442" y="3492"/>
                  </a:lnTo>
                  <a:lnTo>
                    <a:pt x="1919224" y="0"/>
                  </a:lnTo>
                  <a:lnTo>
                    <a:pt x="1870024" y="4597"/>
                  </a:lnTo>
                  <a:lnTo>
                    <a:pt x="1825040" y="17907"/>
                  </a:lnTo>
                  <a:lnTo>
                    <a:pt x="1784997" y="39192"/>
                  </a:lnTo>
                  <a:lnTo>
                    <a:pt x="1750631" y="67716"/>
                  </a:lnTo>
                  <a:lnTo>
                    <a:pt x="1722640" y="102755"/>
                  </a:lnTo>
                  <a:lnTo>
                    <a:pt x="1701761" y="143560"/>
                  </a:lnTo>
                  <a:lnTo>
                    <a:pt x="1688693" y="189407"/>
                  </a:lnTo>
                  <a:lnTo>
                    <a:pt x="1684248" y="238887"/>
                  </a:lnTo>
                  <a:lnTo>
                    <a:pt x="1684235" y="240182"/>
                  </a:lnTo>
                  <a:lnTo>
                    <a:pt x="1687601" y="283362"/>
                  </a:lnTo>
                  <a:lnTo>
                    <a:pt x="1698002" y="325869"/>
                  </a:lnTo>
                  <a:lnTo>
                    <a:pt x="1715579" y="365671"/>
                  </a:lnTo>
                  <a:lnTo>
                    <a:pt x="1740522" y="401383"/>
                  </a:lnTo>
                  <a:lnTo>
                    <a:pt x="1773021" y="431596"/>
                  </a:lnTo>
                  <a:lnTo>
                    <a:pt x="1813306" y="454914"/>
                  </a:lnTo>
                  <a:lnTo>
                    <a:pt x="1861553" y="469925"/>
                  </a:lnTo>
                  <a:lnTo>
                    <a:pt x="1917954" y="475246"/>
                  </a:lnTo>
                  <a:lnTo>
                    <a:pt x="1974367" y="469912"/>
                  </a:lnTo>
                  <a:lnTo>
                    <a:pt x="2022614" y="454850"/>
                  </a:lnTo>
                  <a:lnTo>
                    <a:pt x="2062886" y="431482"/>
                  </a:lnTo>
                  <a:lnTo>
                    <a:pt x="2095398" y="401180"/>
                  </a:lnTo>
                  <a:lnTo>
                    <a:pt x="2120341" y="365366"/>
                  </a:lnTo>
                  <a:lnTo>
                    <a:pt x="2137918" y="325450"/>
                  </a:lnTo>
                  <a:lnTo>
                    <a:pt x="2148306" y="282829"/>
                  </a:lnTo>
                  <a:lnTo>
                    <a:pt x="2151735" y="238887"/>
                  </a:lnTo>
                  <a:close/>
                </a:path>
                <a:path w="3870959" h="475614">
                  <a:moveTo>
                    <a:pt x="2836341" y="332905"/>
                  </a:moveTo>
                  <a:lnTo>
                    <a:pt x="2832646" y="306730"/>
                  </a:lnTo>
                  <a:lnTo>
                    <a:pt x="2820822" y="277368"/>
                  </a:lnTo>
                  <a:lnTo>
                    <a:pt x="2813177" y="267398"/>
                  </a:lnTo>
                  <a:lnTo>
                    <a:pt x="2799753" y="249885"/>
                  </a:lnTo>
                  <a:lnTo>
                    <a:pt x="2768320" y="229336"/>
                  </a:lnTo>
                  <a:lnTo>
                    <a:pt x="2791485" y="213474"/>
                  </a:lnTo>
                  <a:lnTo>
                    <a:pt x="2807906" y="193789"/>
                  </a:lnTo>
                  <a:lnTo>
                    <a:pt x="2808401" y="193192"/>
                  </a:lnTo>
                  <a:lnTo>
                    <a:pt x="2818765" y="168910"/>
                  </a:lnTo>
                  <a:lnTo>
                    <a:pt x="2822283" y="141058"/>
                  </a:lnTo>
                  <a:lnTo>
                    <a:pt x="2815386" y="95338"/>
                  </a:lnTo>
                  <a:lnTo>
                    <a:pt x="2808452" y="82562"/>
                  </a:lnTo>
                  <a:lnTo>
                    <a:pt x="2795333" y="58432"/>
                  </a:lnTo>
                  <a:lnTo>
                    <a:pt x="2763012" y="31102"/>
                  </a:lnTo>
                  <a:lnTo>
                    <a:pt x="2755061" y="28016"/>
                  </a:lnTo>
                  <a:lnTo>
                    <a:pt x="2755061" y="332282"/>
                  </a:lnTo>
                  <a:lnTo>
                    <a:pt x="2743136" y="364185"/>
                  </a:lnTo>
                  <a:lnTo>
                    <a:pt x="2715793" y="381304"/>
                  </a:lnTo>
                  <a:lnTo>
                    <a:pt x="2685618" y="388200"/>
                  </a:lnTo>
                  <a:lnTo>
                    <a:pt x="2665260" y="389483"/>
                  </a:lnTo>
                  <a:lnTo>
                    <a:pt x="2535783" y="389483"/>
                  </a:lnTo>
                  <a:lnTo>
                    <a:pt x="2535783" y="267398"/>
                  </a:lnTo>
                  <a:lnTo>
                    <a:pt x="2665907" y="267398"/>
                  </a:lnTo>
                  <a:lnTo>
                    <a:pt x="2694381" y="270878"/>
                  </a:lnTo>
                  <a:lnTo>
                    <a:pt x="2723413" y="282105"/>
                  </a:lnTo>
                  <a:lnTo>
                    <a:pt x="2745981" y="302196"/>
                  </a:lnTo>
                  <a:lnTo>
                    <a:pt x="2755061" y="332282"/>
                  </a:lnTo>
                  <a:lnTo>
                    <a:pt x="2755061" y="28016"/>
                  </a:lnTo>
                  <a:lnTo>
                    <a:pt x="2741638" y="22809"/>
                  </a:lnTo>
                  <a:lnTo>
                    <a:pt x="2741638" y="142328"/>
                  </a:lnTo>
                  <a:lnTo>
                    <a:pt x="2734665" y="168313"/>
                  </a:lnTo>
                  <a:lnTo>
                    <a:pt x="2716733" y="184010"/>
                  </a:lnTo>
                  <a:lnTo>
                    <a:pt x="2692311" y="191719"/>
                  </a:lnTo>
                  <a:lnTo>
                    <a:pt x="2665907" y="193789"/>
                  </a:lnTo>
                  <a:lnTo>
                    <a:pt x="2535783" y="193789"/>
                  </a:lnTo>
                  <a:lnTo>
                    <a:pt x="2535783" y="82562"/>
                  </a:lnTo>
                  <a:lnTo>
                    <a:pt x="2665260" y="82562"/>
                  </a:lnTo>
                  <a:lnTo>
                    <a:pt x="2698356" y="87718"/>
                  </a:lnTo>
                  <a:lnTo>
                    <a:pt x="2722257" y="101307"/>
                  </a:lnTo>
                  <a:lnTo>
                    <a:pt x="2736761" y="120459"/>
                  </a:lnTo>
                  <a:lnTo>
                    <a:pt x="2741638" y="142328"/>
                  </a:lnTo>
                  <a:lnTo>
                    <a:pt x="2741638" y="22809"/>
                  </a:lnTo>
                  <a:lnTo>
                    <a:pt x="2719349" y="14147"/>
                  </a:lnTo>
                  <a:lnTo>
                    <a:pt x="2665260" y="8318"/>
                  </a:lnTo>
                  <a:lnTo>
                    <a:pt x="2455138" y="8318"/>
                  </a:lnTo>
                  <a:lnTo>
                    <a:pt x="2455138" y="465632"/>
                  </a:lnTo>
                  <a:lnTo>
                    <a:pt x="2665260" y="465632"/>
                  </a:lnTo>
                  <a:lnTo>
                    <a:pt x="2726029" y="460171"/>
                  </a:lnTo>
                  <a:lnTo>
                    <a:pt x="2773832" y="443928"/>
                  </a:lnTo>
                  <a:lnTo>
                    <a:pt x="2808363" y="417144"/>
                  </a:lnTo>
                  <a:lnTo>
                    <a:pt x="2823972" y="389483"/>
                  </a:lnTo>
                  <a:lnTo>
                    <a:pt x="2829293" y="380060"/>
                  </a:lnTo>
                  <a:lnTo>
                    <a:pt x="2836341" y="332905"/>
                  </a:lnTo>
                  <a:close/>
                </a:path>
                <a:path w="3870959" h="475614">
                  <a:moveTo>
                    <a:pt x="3371748" y="7785"/>
                  </a:moveTo>
                  <a:lnTo>
                    <a:pt x="3291116" y="7785"/>
                  </a:lnTo>
                  <a:lnTo>
                    <a:pt x="3291116" y="203365"/>
                  </a:lnTo>
                  <a:lnTo>
                    <a:pt x="3064129" y="203365"/>
                  </a:lnTo>
                  <a:lnTo>
                    <a:pt x="3064129" y="7785"/>
                  </a:lnTo>
                  <a:lnTo>
                    <a:pt x="2982861" y="7785"/>
                  </a:lnTo>
                  <a:lnTo>
                    <a:pt x="2982861" y="203365"/>
                  </a:lnTo>
                  <a:lnTo>
                    <a:pt x="2982861" y="279565"/>
                  </a:lnTo>
                  <a:lnTo>
                    <a:pt x="2982861" y="466255"/>
                  </a:lnTo>
                  <a:lnTo>
                    <a:pt x="3064129" y="466255"/>
                  </a:lnTo>
                  <a:lnTo>
                    <a:pt x="3064129" y="279565"/>
                  </a:lnTo>
                  <a:lnTo>
                    <a:pt x="3291116" y="279565"/>
                  </a:lnTo>
                  <a:lnTo>
                    <a:pt x="3291116" y="466255"/>
                  </a:lnTo>
                  <a:lnTo>
                    <a:pt x="3371748" y="466255"/>
                  </a:lnTo>
                  <a:lnTo>
                    <a:pt x="3371748" y="279565"/>
                  </a:lnTo>
                  <a:lnTo>
                    <a:pt x="3371748" y="203365"/>
                  </a:lnTo>
                  <a:lnTo>
                    <a:pt x="3371748" y="7785"/>
                  </a:lnTo>
                  <a:close/>
                </a:path>
                <a:path w="3870959" h="475614">
                  <a:moveTo>
                    <a:pt x="3870693" y="8953"/>
                  </a:moveTo>
                  <a:lnTo>
                    <a:pt x="3544481" y="8953"/>
                  </a:lnTo>
                  <a:lnTo>
                    <a:pt x="3544481" y="87693"/>
                  </a:lnTo>
                  <a:lnTo>
                    <a:pt x="3544481" y="214693"/>
                  </a:lnTo>
                  <a:lnTo>
                    <a:pt x="3544481" y="290893"/>
                  </a:lnTo>
                  <a:lnTo>
                    <a:pt x="3544481" y="466153"/>
                  </a:lnTo>
                  <a:lnTo>
                    <a:pt x="3625773" y="466153"/>
                  </a:lnTo>
                  <a:lnTo>
                    <a:pt x="3625773" y="290893"/>
                  </a:lnTo>
                  <a:lnTo>
                    <a:pt x="3858552" y="290893"/>
                  </a:lnTo>
                  <a:lnTo>
                    <a:pt x="3858552" y="214693"/>
                  </a:lnTo>
                  <a:lnTo>
                    <a:pt x="3625773" y="214693"/>
                  </a:lnTo>
                  <a:lnTo>
                    <a:pt x="3625773" y="87693"/>
                  </a:lnTo>
                  <a:lnTo>
                    <a:pt x="3870693" y="87693"/>
                  </a:lnTo>
                  <a:lnTo>
                    <a:pt x="3870693" y="89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9562008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lide 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BDACD54-BF9E-46BB-ABD2-89B7547AE7CD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01B500F0-2D52-6942-AEF6-8208F6A77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29" y="3173617"/>
            <a:ext cx="11626272" cy="566181"/>
          </a:xfrm>
          <a:prstGeom prst="rect">
            <a:avLst/>
          </a:prstGeom>
        </p:spPr>
        <p:txBody>
          <a:bodyPr anchor="b"/>
          <a:lstStyle>
            <a:lvl1pPr marL="0" algn="l" defTabSz="914400" rtl="0" eaLnBrk="1" latinLnBrk="0" hangingPunct="1">
              <a:lnSpc>
                <a:spcPct val="100000"/>
              </a:lnSpc>
              <a:spcBef>
                <a:spcPts val="1090"/>
              </a:spcBef>
              <a:defRPr lang="fr-FR" sz="3600" b="0" i="0" kern="1200" spc="-90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275DA359-0463-0E4F-9840-8F80BB16AA8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7359" y="3598516"/>
            <a:ext cx="11724641" cy="15001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90"/>
              </a:spcBef>
              <a:buNone/>
              <a:defRPr lang="fr-FR" sz="3200" b="0" i="1" kern="1200" cap="none" spc="-90" baseline="0" dirty="0">
                <a:solidFill>
                  <a:srgbClr val="FFFFFF"/>
                </a:solidFill>
                <a:latin typeface="Libre Baskerville" panose="02000000000000000000" pitchFamily="2" charset="0"/>
                <a:ea typeface="Baskerville" panose="02020502070401020303" pitchFamily="18" charset="0"/>
                <a:cs typeface="Libre Baskerville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4DD0A7B9-13DD-3543-848A-E16A2525AA82}"/>
              </a:ext>
            </a:extLst>
          </p:cNvPr>
          <p:cNvSpPr>
            <a:spLocks noChangeAspect="1"/>
          </p:cNvSpPr>
          <p:nvPr userDrawn="1"/>
        </p:nvSpPr>
        <p:spPr>
          <a:xfrm>
            <a:off x="11408107" y="293136"/>
            <a:ext cx="174248" cy="180000"/>
          </a:xfrm>
          <a:custGeom>
            <a:avLst/>
            <a:gdLst/>
            <a:ahLst/>
            <a:cxnLst/>
            <a:rect l="l" t="t" r="r" b="b"/>
            <a:pathLst>
              <a:path w="981075" h="1013460">
                <a:moveTo>
                  <a:pt x="548792" y="741299"/>
                </a:moveTo>
                <a:lnTo>
                  <a:pt x="545846" y="694016"/>
                </a:lnTo>
                <a:lnTo>
                  <a:pt x="537235" y="648474"/>
                </a:lnTo>
                <a:lnTo>
                  <a:pt x="523341" y="605015"/>
                </a:lnTo>
                <a:lnTo>
                  <a:pt x="504494" y="564007"/>
                </a:lnTo>
                <a:lnTo>
                  <a:pt x="481076" y="525805"/>
                </a:lnTo>
                <a:lnTo>
                  <a:pt x="453415" y="490753"/>
                </a:lnTo>
                <a:lnTo>
                  <a:pt x="421894" y="459219"/>
                </a:lnTo>
                <a:lnTo>
                  <a:pt x="386842" y="431571"/>
                </a:lnTo>
                <a:lnTo>
                  <a:pt x="348640" y="408139"/>
                </a:lnTo>
                <a:lnTo>
                  <a:pt x="307632" y="389293"/>
                </a:lnTo>
                <a:lnTo>
                  <a:pt x="264185" y="375399"/>
                </a:lnTo>
                <a:lnTo>
                  <a:pt x="218643" y="366788"/>
                </a:lnTo>
                <a:lnTo>
                  <a:pt x="171361" y="363842"/>
                </a:lnTo>
                <a:lnTo>
                  <a:pt x="125882" y="366585"/>
                </a:lnTo>
                <a:lnTo>
                  <a:pt x="82003" y="374586"/>
                </a:lnTo>
                <a:lnTo>
                  <a:pt x="40030" y="387502"/>
                </a:lnTo>
                <a:lnTo>
                  <a:pt x="292" y="405015"/>
                </a:lnTo>
                <a:lnTo>
                  <a:pt x="4381" y="462305"/>
                </a:lnTo>
                <a:lnTo>
                  <a:pt x="14389" y="517486"/>
                </a:lnTo>
                <a:lnTo>
                  <a:pt x="29692" y="570484"/>
                </a:lnTo>
                <a:lnTo>
                  <a:pt x="49695" y="621182"/>
                </a:lnTo>
                <a:lnTo>
                  <a:pt x="73774" y="669480"/>
                </a:lnTo>
                <a:lnTo>
                  <a:pt x="101307" y="715276"/>
                </a:lnTo>
                <a:lnTo>
                  <a:pt x="131711" y="758469"/>
                </a:lnTo>
                <a:lnTo>
                  <a:pt x="164350" y="798957"/>
                </a:lnTo>
                <a:lnTo>
                  <a:pt x="198628" y="836637"/>
                </a:lnTo>
                <a:lnTo>
                  <a:pt x="233921" y="871410"/>
                </a:lnTo>
                <a:lnTo>
                  <a:pt x="269608" y="903160"/>
                </a:lnTo>
                <a:lnTo>
                  <a:pt x="305104" y="931811"/>
                </a:lnTo>
                <a:lnTo>
                  <a:pt x="339788" y="957224"/>
                </a:lnTo>
                <a:lnTo>
                  <a:pt x="373037" y="979335"/>
                </a:lnTo>
                <a:lnTo>
                  <a:pt x="432790" y="1013180"/>
                </a:lnTo>
                <a:lnTo>
                  <a:pt x="466178" y="976591"/>
                </a:lnTo>
                <a:lnTo>
                  <a:pt x="494601" y="935863"/>
                </a:lnTo>
                <a:lnTo>
                  <a:pt x="517563" y="891476"/>
                </a:lnTo>
                <a:lnTo>
                  <a:pt x="534581" y="843940"/>
                </a:lnTo>
                <a:lnTo>
                  <a:pt x="545147" y="793711"/>
                </a:lnTo>
                <a:lnTo>
                  <a:pt x="548792" y="741299"/>
                </a:lnTo>
                <a:close/>
              </a:path>
              <a:path w="981075" h="1013460">
                <a:moveTo>
                  <a:pt x="936028" y="611339"/>
                </a:moveTo>
                <a:lnTo>
                  <a:pt x="926325" y="563473"/>
                </a:lnTo>
                <a:lnTo>
                  <a:pt x="913726" y="516724"/>
                </a:lnTo>
                <a:lnTo>
                  <a:pt x="898347" y="471182"/>
                </a:lnTo>
                <a:lnTo>
                  <a:pt x="880262" y="426935"/>
                </a:lnTo>
                <a:lnTo>
                  <a:pt x="859574" y="384098"/>
                </a:lnTo>
                <a:lnTo>
                  <a:pt x="836396" y="342760"/>
                </a:lnTo>
                <a:lnTo>
                  <a:pt x="810818" y="303022"/>
                </a:lnTo>
                <a:lnTo>
                  <a:pt x="782929" y="264985"/>
                </a:lnTo>
                <a:lnTo>
                  <a:pt x="752843" y="228752"/>
                </a:lnTo>
                <a:lnTo>
                  <a:pt x="720661" y="194411"/>
                </a:lnTo>
                <a:lnTo>
                  <a:pt x="686473" y="162077"/>
                </a:lnTo>
                <a:lnTo>
                  <a:pt x="650367" y="131838"/>
                </a:lnTo>
                <a:lnTo>
                  <a:pt x="612457" y="103797"/>
                </a:lnTo>
                <a:lnTo>
                  <a:pt x="572846" y="78054"/>
                </a:lnTo>
                <a:lnTo>
                  <a:pt x="531622" y="54698"/>
                </a:lnTo>
                <a:lnTo>
                  <a:pt x="488886" y="33845"/>
                </a:lnTo>
                <a:lnTo>
                  <a:pt x="444728" y="15570"/>
                </a:lnTo>
                <a:lnTo>
                  <a:pt x="399262" y="0"/>
                </a:lnTo>
                <a:lnTo>
                  <a:pt x="0" y="0"/>
                </a:lnTo>
                <a:lnTo>
                  <a:pt x="0" y="290944"/>
                </a:lnTo>
                <a:lnTo>
                  <a:pt x="40779" y="277431"/>
                </a:lnTo>
                <a:lnTo>
                  <a:pt x="83045" y="267525"/>
                </a:lnTo>
                <a:lnTo>
                  <a:pt x="126631" y="261429"/>
                </a:lnTo>
                <a:lnTo>
                  <a:pt x="171373" y="259359"/>
                </a:lnTo>
                <a:lnTo>
                  <a:pt x="220573" y="261848"/>
                </a:lnTo>
                <a:lnTo>
                  <a:pt x="268363" y="269163"/>
                </a:lnTo>
                <a:lnTo>
                  <a:pt x="314515" y="281063"/>
                </a:lnTo>
                <a:lnTo>
                  <a:pt x="358762" y="297294"/>
                </a:lnTo>
                <a:lnTo>
                  <a:pt x="400875" y="317614"/>
                </a:lnTo>
                <a:lnTo>
                  <a:pt x="440613" y="341782"/>
                </a:lnTo>
                <a:lnTo>
                  <a:pt x="477710" y="369544"/>
                </a:lnTo>
                <a:lnTo>
                  <a:pt x="511949" y="400672"/>
                </a:lnTo>
                <a:lnTo>
                  <a:pt x="543077" y="434911"/>
                </a:lnTo>
                <a:lnTo>
                  <a:pt x="570839" y="472020"/>
                </a:lnTo>
                <a:lnTo>
                  <a:pt x="595007" y="511759"/>
                </a:lnTo>
                <a:lnTo>
                  <a:pt x="615327" y="553885"/>
                </a:lnTo>
                <a:lnTo>
                  <a:pt x="631545" y="598144"/>
                </a:lnTo>
                <a:lnTo>
                  <a:pt x="643445" y="644296"/>
                </a:lnTo>
                <a:lnTo>
                  <a:pt x="650760" y="692099"/>
                </a:lnTo>
                <a:lnTo>
                  <a:pt x="653249" y="741299"/>
                </a:lnTo>
                <a:lnTo>
                  <a:pt x="650113" y="796417"/>
                </a:lnTo>
                <a:lnTo>
                  <a:pt x="640930" y="849731"/>
                </a:lnTo>
                <a:lnTo>
                  <a:pt x="626046" y="900874"/>
                </a:lnTo>
                <a:lnTo>
                  <a:pt x="605840" y="949540"/>
                </a:lnTo>
                <a:lnTo>
                  <a:pt x="580631" y="995362"/>
                </a:lnTo>
                <a:lnTo>
                  <a:pt x="615454" y="974102"/>
                </a:lnTo>
                <a:lnTo>
                  <a:pt x="652665" y="948740"/>
                </a:lnTo>
                <a:lnTo>
                  <a:pt x="691413" y="919391"/>
                </a:lnTo>
                <a:lnTo>
                  <a:pt x="730872" y="886180"/>
                </a:lnTo>
                <a:lnTo>
                  <a:pt x="770229" y="849210"/>
                </a:lnTo>
                <a:lnTo>
                  <a:pt x="808621" y="808609"/>
                </a:lnTo>
                <a:lnTo>
                  <a:pt x="838174" y="773442"/>
                </a:lnTo>
                <a:lnTo>
                  <a:pt x="866127" y="736053"/>
                </a:lnTo>
                <a:lnTo>
                  <a:pt x="892022" y="696531"/>
                </a:lnTo>
                <a:lnTo>
                  <a:pt x="915466" y="654939"/>
                </a:lnTo>
                <a:lnTo>
                  <a:pt x="936028" y="611339"/>
                </a:lnTo>
                <a:close/>
              </a:path>
              <a:path w="981075" h="1013460">
                <a:moveTo>
                  <a:pt x="981075" y="12"/>
                </a:moveTo>
                <a:lnTo>
                  <a:pt x="645198" y="12"/>
                </a:lnTo>
                <a:lnTo>
                  <a:pt x="684822" y="26962"/>
                </a:lnTo>
                <a:lnTo>
                  <a:pt x="722871" y="55968"/>
                </a:lnTo>
                <a:lnTo>
                  <a:pt x="759256" y="86956"/>
                </a:lnTo>
                <a:lnTo>
                  <a:pt x="793915" y="119849"/>
                </a:lnTo>
                <a:lnTo>
                  <a:pt x="826744" y="154546"/>
                </a:lnTo>
                <a:lnTo>
                  <a:pt x="857681" y="190982"/>
                </a:lnTo>
                <a:lnTo>
                  <a:pt x="886650" y="229082"/>
                </a:lnTo>
                <a:lnTo>
                  <a:pt x="913549" y="268744"/>
                </a:lnTo>
                <a:lnTo>
                  <a:pt x="938301" y="309905"/>
                </a:lnTo>
                <a:lnTo>
                  <a:pt x="960843" y="352475"/>
                </a:lnTo>
                <a:lnTo>
                  <a:pt x="981075" y="396392"/>
                </a:lnTo>
                <a:lnTo>
                  <a:pt x="981075" y="12"/>
                </a:lnTo>
                <a:close/>
              </a:path>
            </a:pathLst>
          </a:custGeom>
          <a:solidFill>
            <a:srgbClr val="EA43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C643FA6-B56F-8646-BC77-3E1159AA3F1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787" y="1814712"/>
            <a:ext cx="4930070" cy="1369791"/>
          </a:xfrm>
        </p:spPr>
        <p:txBody>
          <a:bodyPr anchor="b"/>
          <a:lstStyle>
            <a:lvl1pPr>
              <a:buFontTx/>
              <a:buNone/>
              <a:defRPr lang="fr-FR" sz="4800" b="0" i="1" kern="1200" dirty="0" smtClean="0">
                <a:solidFill>
                  <a:schemeClr val="accent5"/>
                </a:solidFill>
                <a:latin typeface="Libre Baskerville" panose="02000000000000000000" pitchFamily="2" charset="0"/>
                <a:ea typeface="Baskerville" panose="02020502070401020303" pitchFamily="18" charset="0"/>
                <a:cs typeface="+mn-cs"/>
              </a:defRPr>
            </a:lvl1pPr>
            <a:lvl2pPr>
              <a:defRPr/>
            </a:lvl2pPr>
            <a:lvl3pPr>
              <a:defRPr/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fr-FR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303022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B9D17027-7CB4-4E0F-9595-B9640302FF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7929" y="-10085"/>
            <a:ext cx="12227858" cy="6878170"/>
          </a:xfrm>
          <a:prstGeom prst="rect">
            <a:avLst/>
          </a:prstGeom>
        </p:spPr>
      </p:pic>
      <p:sp>
        <p:nvSpPr>
          <p:cNvPr id="4" name="object 7">
            <a:extLst>
              <a:ext uri="{FF2B5EF4-FFF2-40B4-BE49-F238E27FC236}">
                <a16:creationId xmlns:a16="http://schemas.microsoft.com/office/drawing/2014/main" id="{51F2DB69-000A-8143-84E8-35441AB3929F}"/>
              </a:ext>
            </a:extLst>
          </p:cNvPr>
          <p:cNvSpPr>
            <a:spLocks noChangeAspect="1"/>
          </p:cNvSpPr>
          <p:nvPr userDrawn="1"/>
        </p:nvSpPr>
        <p:spPr>
          <a:xfrm>
            <a:off x="11408107" y="293136"/>
            <a:ext cx="174248" cy="180000"/>
          </a:xfrm>
          <a:custGeom>
            <a:avLst/>
            <a:gdLst/>
            <a:ahLst/>
            <a:cxnLst/>
            <a:rect l="l" t="t" r="r" b="b"/>
            <a:pathLst>
              <a:path w="981075" h="1013460">
                <a:moveTo>
                  <a:pt x="548792" y="741299"/>
                </a:moveTo>
                <a:lnTo>
                  <a:pt x="545846" y="694016"/>
                </a:lnTo>
                <a:lnTo>
                  <a:pt x="537235" y="648474"/>
                </a:lnTo>
                <a:lnTo>
                  <a:pt x="523341" y="605015"/>
                </a:lnTo>
                <a:lnTo>
                  <a:pt x="504494" y="564007"/>
                </a:lnTo>
                <a:lnTo>
                  <a:pt x="481076" y="525805"/>
                </a:lnTo>
                <a:lnTo>
                  <a:pt x="453415" y="490753"/>
                </a:lnTo>
                <a:lnTo>
                  <a:pt x="421894" y="459219"/>
                </a:lnTo>
                <a:lnTo>
                  <a:pt x="386842" y="431571"/>
                </a:lnTo>
                <a:lnTo>
                  <a:pt x="348640" y="408139"/>
                </a:lnTo>
                <a:lnTo>
                  <a:pt x="307632" y="389293"/>
                </a:lnTo>
                <a:lnTo>
                  <a:pt x="264185" y="375399"/>
                </a:lnTo>
                <a:lnTo>
                  <a:pt x="218643" y="366788"/>
                </a:lnTo>
                <a:lnTo>
                  <a:pt x="171361" y="363842"/>
                </a:lnTo>
                <a:lnTo>
                  <a:pt x="125882" y="366585"/>
                </a:lnTo>
                <a:lnTo>
                  <a:pt x="82003" y="374586"/>
                </a:lnTo>
                <a:lnTo>
                  <a:pt x="40030" y="387502"/>
                </a:lnTo>
                <a:lnTo>
                  <a:pt x="292" y="405015"/>
                </a:lnTo>
                <a:lnTo>
                  <a:pt x="4381" y="462305"/>
                </a:lnTo>
                <a:lnTo>
                  <a:pt x="14389" y="517486"/>
                </a:lnTo>
                <a:lnTo>
                  <a:pt x="29692" y="570484"/>
                </a:lnTo>
                <a:lnTo>
                  <a:pt x="49695" y="621182"/>
                </a:lnTo>
                <a:lnTo>
                  <a:pt x="73774" y="669480"/>
                </a:lnTo>
                <a:lnTo>
                  <a:pt x="101307" y="715276"/>
                </a:lnTo>
                <a:lnTo>
                  <a:pt x="131711" y="758469"/>
                </a:lnTo>
                <a:lnTo>
                  <a:pt x="164350" y="798957"/>
                </a:lnTo>
                <a:lnTo>
                  <a:pt x="198628" y="836637"/>
                </a:lnTo>
                <a:lnTo>
                  <a:pt x="233921" y="871410"/>
                </a:lnTo>
                <a:lnTo>
                  <a:pt x="269608" y="903160"/>
                </a:lnTo>
                <a:lnTo>
                  <a:pt x="305104" y="931811"/>
                </a:lnTo>
                <a:lnTo>
                  <a:pt x="339788" y="957224"/>
                </a:lnTo>
                <a:lnTo>
                  <a:pt x="373037" y="979335"/>
                </a:lnTo>
                <a:lnTo>
                  <a:pt x="432790" y="1013180"/>
                </a:lnTo>
                <a:lnTo>
                  <a:pt x="466178" y="976591"/>
                </a:lnTo>
                <a:lnTo>
                  <a:pt x="494601" y="935863"/>
                </a:lnTo>
                <a:lnTo>
                  <a:pt x="517563" y="891476"/>
                </a:lnTo>
                <a:lnTo>
                  <a:pt x="534581" y="843940"/>
                </a:lnTo>
                <a:lnTo>
                  <a:pt x="545147" y="793711"/>
                </a:lnTo>
                <a:lnTo>
                  <a:pt x="548792" y="741299"/>
                </a:lnTo>
                <a:close/>
              </a:path>
              <a:path w="981075" h="1013460">
                <a:moveTo>
                  <a:pt x="936028" y="611339"/>
                </a:moveTo>
                <a:lnTo>
                  <a:pt x="926325" y="563473"/>
                </a:lnTo>
                <a:lnTo>
                  <a:pt x="913726" y="516724"/>
                </a:lnTo>
                <a:lnTo>
                  <a:pt x="898347" y="471182"/>
                </a:lnTo>
                <a:lnTo>
                  <a:pt x="880262" y="426935"/>
                </a:lnTo>
                <a:lnTo>
                  <a:pt x="859574" y="384098"/>
                </a:lnTo>
                <a:lnTo>
                  <a:pt x="836396" y="342760"/>
                </a:lnTo>
                <a:lnTo>
                  <a:pt x="810818" y="303022"/>
                </a:lnTo>
                <a:lnTo>
                  <a:pt x="782929" y="264985"/>
                </a:lnTo>
                <a:lnTo>
                  <a:pt x="752843" y="228752"/>
                </a:lnTo>
                <a:lnTo>
                  <a:pt x="720661" y="194411"/>
                </a:lnTo>
                <a:lnTo>
                  <a:pt x="686473" y="162077"/>
                </a:lnTo>
                <a:lnTo>
                  <a:pt x="650367" y="131838"/>
                </a:lnTo>
                <a:lnTo>
                  <a:pt x="612457" y="103797"/>
                </a:lnTo>
                <a:lnTo>
                  <a:pt x="572846" y="78054"/>
                </a:lnTo>
                <a:lnTo>
                  <a:pt x="531622" y="54698"/>
                </a:lnTo>
                <a:lnTo>
                  <a:pt x="488886" y="33845"/>
                </a:lnTo>
                <a:lnTo>
                  <a:pt x="444728" y="15570"/>
                </a:lnTo>
                <a:lnTo>
                  <a:pt x="399262" y="0"/>
                </a:lnTo>
                <a:lnTo>
                  <a:pt x="0" y="0"/>
                </a:lnTo>
                <a:lnTo>
                  <a:pt x="0" y="290944"/>
                </a:lnTo>
                <a:lnTo>
                  <a:pt x="40779" y="277431"/>
                </a:lnTo>
                <a:lnTo>
                  <a:pt x="83045" y="267525"/>
                </a:lnTo>
                <a:lnTo>
                  <a:pt x="126631" y="261429"/>
                </a:lnTo>
                <a:lnTo>
                  <a:pt x="171373" y="259359"/>
                </a:lnTo>
                <a:lnTo>
                  <a:pt x="220573" y="261848"/>
                </a:lnTo>
                <a:lnTo>
                  <a:pt x="268363" y="269163"/>
                </a:lnTo>
                <a:lnTo>
                  <a:pt x="314515" y="281063"/>
                </a:lnTo>
                <a:lnTo>
                  <a:pt x="358762" y="297294"/>
                </a:lnTo>
                <a:lnTo>
                  <a:pt x="400875" y="317614"/>
                </a:lnTo>
                <a:lnTo>
                  <a:pt x="440613" y="341782"/>
                </a:lnTo>
                <a:lnTo>
                  <a:pt x="477710" y="369544"/>
                </a:lnTo>
                <a:lnTo>
                  <a:pt x="511949" y="400672"/>
                </a:lnTo>
                <a:lnTo>
                  <a:pt x="543077" y="434911"/>
                </a:lnTo>
                <a:lnTo>
                  <a:pt x="570839" y="472020"/>
                </a:lnTo>
                <a:lnTo>
                  <a:pt x="595007" y="511759"/>
                </a:lnTo>
                <a:lnTo>
                  <a:pt x="615327" y="553885"/>
                </a:lnTo>
                <a:lnTo>
                  <a:pt x="631545" y="598144"/>
                </a:lnTo>
                <a:lnTo>
                  <a:pt x="643445" y="644296"/>
                </a:lnTo>
                <a:lnTo>
                  <a:pt x="650760" y="692099"/>
                </a:lnTo>
                <a:lnTo>
                  <a:pt x="653249" y="741299"/>
                </a:lnTo>
                <a:lnTo>
                  <a:pt x="650113" y="796417"/>
                </a:lnTo>
                <a:lnTo>
                  <a:pt x="640930" y="849731"/>
                </a:lnTo>
                <a:lnTo>
                  <a:pt x="626046" y="900874"/>
                </a:lnTo>
                <a:lnTo>
                  <a:pt x="605840" y="949540"/>
                </a:lnTo>
                <a:lnTo>
                  <a:pt x="580631" y="995362"/>
                </a:lnTo>
                <a:lnTo>
                  <a:pt x="615454" y="974102"/>
                </a:lnTo>
                <a:lnTo>
                  <a:pt x="652665" y="948740"/>
                </a:lnTo>
                <a:lnTo>
                  <a:pt x="691413" y="919391"/>
                </a:lnTo>
                <a:lnTo>
                  <a:pt x="730872" y="886180"/>
                </a:lnTo>
                <a:lnTo>
                  <a:pt x="770229" y="849210"/>
                </a:lnTo>
                <a:lnTo>
                  <a:pt x="808621" y="808609"/>
                </a:lnTo>
                <a:lnTo>
                  <a:pt x="838174" y="773442"/>
                </a:lnTo>
                <a:lnTo>
                  <a:pt x="866127" y="736053"/>
                </a:lnTo>
                <a:lnTo>
                  <a:pt x="892022" y="696531"/>
                </a:lnTo>
                <a:lnTo>
                  <a:pt x="915466" y="654939"/>
                </a:lnTo>
                <a:lnTo>
                  <a:pt x="936028" y="611339"/>
                </a:lnTo>
                <a:close/>
              </a:path>
              <a:path w="981075" h="1013460">
                <a:moveTo>
                  <a:pt x="981075" y="12"/>
                </a:moveTo>
                <a:lnTo>
                  <a:pt x="645198" y="12"/>
                </a:lnTo>
                <a:lnTo>
                  <a:pt x="684822" y="26962"/>
                </a:lnTo>
                <a:lnTo>
                  <a:pt x="722871" y="55968"/>
                </a:lnTo>
                <a:lnTo>
                  <a:pt x="759256" y="86956"/>
                </a:lnTo>
                <a:lnTo>
                  <a:pt x="793915" y="119849"/>
                </a:lnTo>
                <a:lnTo>
                  <a:pt x="826744" y="154546"/>
                </a:lnTo>
                <a:lnTo>
                  <a:pt x="857681" y="190982"/>
                </a:lnTo>
                <a:lnTo>
                  <a:pt x="886650" y="229082"/>
                </a:lnTo>
                <a:lnTo>
                  <a:pt x="913549" y="268744"/>
                </a:lnTo>
                <a:lnTo>
                  <a:pt x="938301" y="309905"/>
                </a:lnTo>
                <a:lnTo>
                  <a:pt x="960843" y="352475"/>
                </a:lnTo>
                <a:lnTo>
                  <a:pt x="981075" y="396392"/>
                </a:lnTo>
                <a:lnTo>
                  <a:pt x="981075" y="12"/>
                </a:lnTo>
                <a:close/>
              </a:path>
            </a:pathLst>
          </a:custGeom>
          <a:solidFill>
            <a:srgbClr val="EA43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42CCE936-5BBF-DE4D-BF81-CCF88A6C6680}"/>
              </a:ext>
            </a:extLst>
          </p:cNvPr>
          <p:cNvSpPr/>
          <p:nvPr userDrawn="1"/>
        </p:nvSpPr>
        <p:spPr>
          <a:xfrm>
            <a:off x="569359" y="1110346"/>
            <a:ext cx="5526642" cy="5094499"/>
          </a:xfrm>
          <a:custGeom>
            <a:avLst/>
            <a:gdLst/>
            <a:ahLst/>
            <a:cxnLst/>
            <a:rect l="l" t="t" r="r" b="b"/>
            <a:pathLst>
              <a:path w="8225155" h="8871585">
                <a:moveTo>
                  <a:pt x="8224618" y="0"/>
                </a:moveTo>
                <a:lnTo>
                  <a:pt x="0" y="0"/>
                </a:lnTo>
                <a:lnTo>
                  <a:pt x="0" y="8871457"/>
                </a:lnTo>
                <a:lnTo>
                  <a:pt x="8224618" y="8871457"/>
                </a:lnTo>
                <a:lnTo>
                  <a:pt x="8224618" y="0"/>
                </a:lnTo>
                <a:close/>
              </a:path>
            </a:pathLst>
          </a:custGeom>
          <a:solidFill>
            <a:srgbClr val="FFFFFF">
              <a:alpha val="26000"/>
            </a:srgbClr>
          </a:solidFill>
        </p:spPr>
        <p:txBody>
          <a:bodyPr wrap="square" lIns="0" tIns="0" rIns="0" bIns="0" rtlCol="0"/>
          <a:lstStyle/>
          <a:p>
            <a:endParaRPr>
              <a:latin typeface="Lato" panose="020F0502020204030203" pitchFamily="34" charset="0"/>
            </a:endParaRPr>
          </a:p>
        </p:txBody>
      </p:sp>
      <p:sp>
        <p:nvSpPr>
          <p:cNvPr id="6" name="Espace réservé du tableau 3">
            <a:extLst>
              <a:ext uri="{FF2B5EF4-FFF2-40B4-BE49-F238E27FC236}">
                <a16:creationId xmlns:a16="http://schemas.microsoft.com/office/drawing/2014/main" id="{8DBFF4C5-987D-854C-ABD2-26327F2C1639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63601" y="1120549"/>
            <a:ext cx="4909707" cy="507600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fr-FR"/>
              <a:t>Cliquez sur l'icône pour ajouter un tableau</a:t>
            </a:r>
          </a:p>
        </p:txBody>
      </p:sp>
    </p:spTree>
    <p:extLst>
      <p:ext uri="{BB962C8B-B14F-4D97-AF65-F5344CB8AC3E}">
        <p14:creationId xmlns:p14="http://schemas.microsoft.com/office/powerpoint/2010/main" val="350918993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- no sub-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92ABA2DD-5E7F-3F41-A851-532B5D4A1E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22890" cy="6858000"/>
          </a:xfrm>
          <a:prstGeom prst="rect">
            <a:avLst/>
          </a:prstGeom>
        </p:spPr>
      </p:pic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0AB575C4-54D3-1D47-8E37-15E11ED09E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769" y="473136"/>
            <a:ext cx="11723231" cy="767187"/>
          </a:xfrm>
          <a:prstGeom prst="rect">
            <a:avLst/>
          </a:prstGeom>
        </p:spPr>
        <p:txBody>
          <a:bodyPr anchor="b">
            <a:noAutofit/>
          </a:bodyPr>
          <a:lstStyle>
            <a:lvl1pPr marL="12700" marR="0" indent="0" algn="l" defTabSz="914400" rtl="0" eaLnBrk="1" fontAlgn="auto" latinLnBrk="0" hangingPunct="1">
              <a:lnSpc>
                <a:spcPts val="5855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fr-FR" sz="3000" b="0" i="1" u="none" strike="noStrike" kern="0" cap="none" spc="-25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bre Baskerville" panose="02000000000000000000" pitchFamily="2" charset="0"/>
                <a:ea typeface="+mj-ea"/>
                <a:cs typeface="Libre Baskerville" panose="02000000000000000000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ts val="5855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3" name="object 7">
            <a:extLst>
              <a:ext uri="{FF2B5EF4-FFF2-40B4-BE49-F238E27FC236}">
                <a16:creationId xmlns:a16="http://schemas.microsoft.com/office/drawing/2014/main" id="{CFCB5185-3C9F-1141-AC80-AF9D43415CFB}"/>
              </a:ext>
            </a:extLst>
          </p:cNvPr>
          <p:cNvSpPr>
            <a:spLocks noChangeAspect="1"/>
          </p:cNvSpPr>
          <p:nvPr userDrawn="1"/>
        </p:nvSpPr>
        <p:spPr>
          <a:xfrm>
            <a:off x="11408107" y="293136"/>
            <a:ext cx="174248" cy="180000"/>
          </a:xfrm>
          <a:custGeom>
            <a:avLst/>
            <a:gdLst/>
            <a:ahLst/>
            <a:cxnLst/>
            <a:rect l="l" t="t" r="r" b="b"/>
            <a:pathLst>
              <a:path w="981075" h="1013460">
                <a:moveTo>
                  <a:pt x="548792" y="741299"/>
                </a:moveTo>
                <a:lnTo>
                  <a:pt x="545846" y="694016"/>
                </a:lnTo>
                <a:lnTo>
                  <a:pt x="537235" y="648474"/>
                </a:lnTo>
                <a:lnTo>
                  <a:pt x="523341" y="605015"/>
                </a:lnTo>
                <a:lnTo>
                  <a:pt x="504494" y="564007"/>
                </a:lnTo>
                <a:lnTo>
                  <a:pt x="481076" y="525805"/>
                </a:lnTo>
                <a:lnTo>
                  <a:pt x="453415" y="490753"/>
                </a:lnTo>
                <a:lnTo>
                  <a:pt x="421894" y="459219"/>
                </a:lnTo>
                <a:lnTo>
                  <a:pt x="386842" y="431571"/>
                </a:lnTo>
                <a:lnTo>
                  <a:pt x="348640" y="408139"/>
                </a:lnTo>
                <a:lnTo>
                  <a:pt x="307632" y="389293"/>
                </a:lnTo>
                <a:lnTo>
                  <a:pt x="264185" y="375399"/>
                </a:lnTo>
                <a:lnTo>
                  <a:pt x="218643" y="366788"/>
                </a:lnTo>
                <a:lnTo>
                  <a:pt x="171361" y="363842"/>
                </a:lnTo>
                <a:lnTo>
                  <a:pt x="125882" y="366585"/>
                </a:lnTo>
                <a:lnTo>
                  <a:pt x="82003" y="374586"/>
                </a:lnTo>
                <a:lnTo>
                  <a:pt x="40030" y="387502"/>
                </a:lnTo>
                <a:lnTo>
                  <a:pt x="292" y="405015"/>
                </a:lnTo>
                <a:lnTo>
                  <a:pt x="4381" y="462305"/>
                </a:lnTo>
                <a:lnTo>
                  <a:pt x="14389" y="517486"/>
                </a:lnTo>
                <a:lnTo>
                  <a:pt x="29692" y="570484"/>
                </a:lnTo>
                <a:lnTo>
                  <a:pt x="49695" y="621182"/>
                </a:lnTo>
                <a:lnTo>
                  <a:pt x="73774" y="669480"/>
                </a:lnTo>
                <a:lnTo>
                  <a:pt x="101307" y="715276"/>
                </a:lnTo>
                <a:lnTo>
                  <a:pt x="131711" y="758469"/>
                </a:lnTo>
                <a:lnTo>
                  <a:pt x="164350" y="798957"/>
                </a:lnTo>
                <a:lnTo>
                  <a:pt x="198628" y="836637"/>
                </a:lnTo>
                <a:lnTo>
                  <a:pt x="233921" y="871410"/>
                </a:lnTo>
                <a:lnTo>
                  <a:pt x="269608" y="903160"/>
                </a:lnTo>
                <a:lnTo>
                  <a:pt x="305104" y="931811"/>
                </a:lnTo>
                <a:lnTo>
                  <a:pt x="339788" y="957224"/>
                </a:lnTo>
                <a:lnTo>
                  <a:pt x="373037" y="979335"/>
                </a:lnTo>
                <a:lnTo>
                  <a:pt x="432790" y="1013180"/>
                </a:lnTo>
                <a:lnTo>
                  <a:pt x="466178" y="976591"/>
                </a:lnTo>
                <a:lnTo>
                  <a:pt x="494601" y="935863"/>
                </a:lnTo>
                <a:lnTo>
                  <a:pt x="517563" y="891476"/>
                </a:lnTo>
                <a:lnTo>
                  <a:pt x="534581" y="843940"/>
                </a:lnTo>
                <a:lnTo>
                  <a:pt x="545147" y="793711"/>
                </a:lnTo>
                <a:lnTo>
                  <a:pt x="548792" y="741299"/>
                </a:lnTo>
                <a:close/>
              </a:path>
              <a:path w="981075" h="1013460">
                <a:moveTo>
                  <a:pt x="936028" y="611339"/>
                </a:moveTo>
                <a:lnTo>
                  <a:pt x="926325" y="563473"/>
                </a:lnTo>
                <a:lnTo>
                  <a:pt x="913726" y="516724"/>
                </a:lnTo>
                <a:lnTo>
                  <a:pt x="898347" y="471182"/>
                </a:lnTo>
                <a:lnTo>
                  <a:pt x="880262" y="426935"/>
                </a:lnTo>
                <a:lnTo>
                  <a:pt x="859574" y="384098"/>
                </a:lnTo>
                <a:lnTo>
                  <a:pt x="836396" y="342760"/>
                </a:lnTo>
                <a:lnTo>
                  <a:pt x="810818" y="303022"/>
                </a:lnTo>
                <a:lnTo>
                  <a:pt x="782929" y="264985"/>
                </a:lnTo>
                <a:lnTo>
                  <a:pt x="752843" y="228752"/>
                </a:lnTo>
                <a:lnTo>
                  <a:pt x="720661" y="194411"/>
                </a:lnTo>
                <a:lnTo>
                  <a:pt x="686473" y="162077"/>
                </a:lnTo>
                <a:lnTo>
                  <a:pt x="650367" y="131838"/>
                </a:lnTo>
                <a:lnTo>
                  <a:pt x="612457" y="103797"/>
                </a:lnTo>
                <a:lnTo>
                  <a:pt x="572846" y="78054"/>
                </a:lnTo>
                <a:lnTo>
                  <a:pt x="531622" y="54698"/>
                </a:lnTo>
                <a:lnTo>
                  <a:pt x="488886" y="33845"/>
                </a:lnTo>
                <a:lnTo>
                  <a:pt x="444728" y="15570"/>
                </a:lnTo>
                <a:lnTo>
                  <a:pt x="399262" y="0"/>
                </a:lnTo>
                <a:lnTo>
                  <a:pt x="0" y="0"/>
                </a:lnTo>
                <a:lnTo>
                  <a:pt x="0" y="290944"/>
                </a:lnTo>
                <a:lnTo>
                  <a:pt x="40779" y="277431"/>
                </a:lnTo>
                <a:lnTo>
                  <a:pt x="83045" y="267525"/>
                </a:lnTo>
                <a:lnTo>
                  <a:pt x="126631" y="261429"/>
                </a:lnTo>
                <a:lnTo>
                  <a:pt x="171373" y="259359"/>
                </a:lnTo>
                <a:lnTo>
                  <a:pt x="220573" y="261848"/>
                </a:lnTo>
                <a:lnTo>
                  <a:pt x="268363" y="269163"/>
                </a:lnTo>
                <a:lnTo>
                  <a:pt x="314515" y="281063"/>
                </a:lnTo>
                <a:lnTo>
                  <a:pt x="358762" y="297294"/>
                </a:lnTo>
                <a:lnTo>
                  <a:pt x="400875" y="317614"/>
                </a:lnTo>
                <a:lnTo>
                  <a:pt x="440613" y="341782"/>
                </a:lnTo>
                <a:lnTo>
                  <a:pt x="477710" y="369544"/>
                </a:lnTo>
                <a:lnTo>
                  <a:pt x="511949" y="400672"/>
                </a:lnTo>
                <a:lnTo>
                  <a:pt x="543077" y="434911"/>
                </a:lnTo>
                <a:lnTo>
                  <a:pt x="570839" y="472020"/>
                </a:lnTo>
                <a:lnTo>
                  <a:pt x="595007" y="511759"/>
                </a:lnTo>
                <a:lnTo>
                  <a:pt x="615327" y="553885"/>
                </a:lnTo>
                <a:lnTo>
                  <a:pt x="631545" y="598144"/>
                </a:lnTo>
                <a:lnTo>
                  <a:pt x="643445" y="644296"/>
                </a:lnTo>
                <a:lnTo>
                  <a:pt x="650760" y="692099"/>
                </a:lnTo>
                <a:lnTo>
                  <a:pt x="653249" y="741299"/>
                </a:lnTo>
                <a:lnTo>
                  <a:pt x="650113" y="796417"/>
                </a:lnTo>
                <a:lnTo>
                  <a:pt x="640930" y="849731"/>
                </a:lnTo>
                <a:lnTo>
                  <a:pt x="626046" y="900874"/>
                </a:lnTo>
                <a:lnTo>
                  <a:pt x="605840" y="949540"/>
                </a:lnTo>
                <a:lnTo>
                  <a:pt x="580631" y="995362"/>
                </a:lnTo>
                <a:lnTo>
                  <a:pt x="615454" y="974102"/>
                </a:lnTo>
                <a:lnTo>
                  <a:pt x="652665" y="948740"/>
                </a:lnTo>
                <a:lnTo>
                  <a:pt x="691413" y="919391"/>
                </a:lnTo>
                <a:lnTo>
                  <a:pt x="730872" y="886180"/>
                </a:lnTo>
                <a:lnTo>
                  <a:pt x="770229" y="849210"/>
                </a:lnTo>
                <a:lnTo>
                  <a:pt x="808621" y="808609"/>
                </a:lnTo>
                <a:lnTo>
                  <a:pt x="838174" y="773442"/>
                </a:lnTo>
                <a:lnTo>
                  <a:pt x="866127" y="736053"/>
                </a:lnTo>
                <a:lnTo>
                  <a:pt x="892022" y="696531"/>
                </a:lnTo>
                <a:lnTo>
                  <a:pt x="915466" y="654939"/>
                </a:lnTo>
                <a:lnTo>
                  <a:pt x="936028" y="611339"/>
                </a:lnTo>
                <a:close/>
              </a:path>
              <a:path w="981075" h="1013460">
                <a:moveTo>
                  <a:pt x="981075" y="12"/>
                </a:moveTo>
                <a:lnTo>
                  <a:pt x="645198" y="12"/>
                </a:lnTo>
                <a:lnTo>
                  <a:pt x="684822" y="26962"/>
                </a:lnTo>
                <a:lnTo>
                  <a:pt x="722871" y="55968"/>
                </a:lnTo>
                <a:lnTo>
                  <a:pt x="759256" y="86956"/>
                </a:lnTo>
                <a:lnTo>
                  <a:pt x="793915" y="119849"/>
                </a:lnTo>
                <a:lnTo>
                  <a:pt x="826744" y="154546"/>
                </a:lnTo>
                <a:lnTo>
                  <a:pt x="857681" y="190982"/>
                </a:lnTo>
                <a:lnTo>
                  <a:pt x="886650" y="229082"/>
                </a:lnTo>
                <a:lnTo>
                  <a:pt x="913549" y="268744"/>
                </a:lnTo>
                <a:lnTo>
                  <a:pt x="938301" y="309905"/>
                </a:lnTo>
                <a:lnTo>
                  <a:pt x="960843" y="352475"/>
                </a:lnTo>
                <a:lnTo>
                  <a:pt x="981075" y="396392"/>
                </a:lnTo>
                <a:lnTo>
                  <a:pt x="981075" y="12"/>
                </a:lnTo>
                <a:close/>
              </a:path>
            </a:pathLst>
          </a:custGeom>
          <a:solidFill>
            <a:srgbClr val="EA43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A503E55B-7F39-5348-9A73-33E7C82EDF3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34D4FF5-5FCB-2945-841A-A3CAF61B538E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E644D3A-FF98-2941-85FF-FD3F59C2A8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547" y="308526"/>
            <a:ext cx="10515600" cy="150682"/>
          </a:xfrm>
        </p:spPr>
        <p:txBody>
          <a:bodyPr/>
          <a:lstStyle/>
          <a:p>
            <a:r>
              <a:rPr lang="fr-FR"/>
              <a:t>TITRE DE LA PARTIE 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BCB8EE15-7FA2-A04A-9290-EDCE3553D8DA}"/>
              </a:ext>
            </a:extLst>
          </p:cNvPr>
          <p:cNvCxnSpPr/>
          <p:nvPr userDrawn="1"/>
        </p:nvCxnSpPr>
        <p:spPr>
          <a:xfrm>
            <a:off x="11289307" y="6542190"/>
            <a:ext cx="1188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E8B97815-5452-124C-B984-D62F5AFF3B7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11282783" y="5095972"/>
            <a:ext cx="1224000" cy="1642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kumimoji="0" lang="fr-FR" sz="900" b="1" i="0" u="none" strike="noStrike" kern="1200" cap="none" spc="-5" normalizeH="0" baseline="0" smtClean="0">
                <a:ln>
                  <a:noFill/>
                </a:ln>
                <a:solidFill>
                  <a:srgbClr val="EA4334"/>
                </a:solidFill>
                <a:effectLst/>
                <a:uLnTx/>
                <a:uFillTx/>
                <a:latin typeface="Lato-Heavy"/>
                <a:ea typeface="+mn-ea"/>
                <a:cs typeface="Lato-Heavy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700" b="0" err="1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Strictly</a:t>
            </a:r>
            <a:r>
              <a:rPr lang="fr-FR" sz="700" b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700" b="0" err="1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confidential</a:t>
            </a:r>
            <a:endParaRPr lang="fr-FR" sz="700" b="0">
              <a:solidFill>
                <a:schemeClr val="bg1">
                  <a:lumMod val="7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DCD7577-51D7-41A3-9201-6D38C3534DDF}"/>
              </a:ext>
            </a:extLst>
          </p:cNvPr>
          <p:cNvSpPr/>
          <p:nvPr userDrawn="1"/>
        </p:nvSpPr>
        <p:spPr>
          <a:xfrm>
            <a:off x="11774283" y="4784219"/>
            <a:ext cx="243934" cy="962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584514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1 colonn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0AB575C4-54D3-1D47-8E37-15E11ED09E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769" y="473136"/>
            <a:ext cx="10735633" cy="767187"/>
          </a:xfrm>
          <a:prstGeom prst="rect">
            <a:avLst/>
          </a:prstGeom>
        </p:spPr>
        <p:txBody>
          <a:bodyPr anchor="b">
            <a:noAutofit/>
          </a:bodyPr>
          <a:lstStyle>
            <a:lvl1pPr marL="12700" marR="0" indent="0" algn="l" defTabSz="914400" rtl="0" eaLnBrk="1" fontAlgn="auto" latinLnBrk="0" hangingPunct="1">
              <a:lnSpc>
                <a:spcPts val="5855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fr-FR" sz="3000" b="0" i="1" u="none" strike="noStrike" kern="0" cap="none" spc="-25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ibre Baskerville" panose="02000000000000000000" pitchFamily="2" charset="0"/>
                <a:ea typeface="+mj-ea"/>
                <a:cs typeface="Libre Baskerville" panose="02000000000000000000" pitchFamily="2" charset="0"/>
              </a:defRPr>
            </a:lvl1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3B43C9DE-D74E-CC4F-8588-92FA289961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8770" y="1175009"/>
            <a:ext cx="11010058" cy="7195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kumimoji="0" lang="fr-FR" sz="3000" b="0" i="0" u="none" strike="noStrike" kern="0" cap="all" spc="-5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ato-Light"/>
                <a:ea typeface="+mj-ea"/>
                <a:cs typeface="Lato-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CHANGE THE MASK TEXT STYLES</a:t>
            </a:r>
          </a:p>
        </p:txBody>
      </p:sp>
      <p:sp>
        <p:nvSpPr>
          <p:cNvPr id="33" name="object 7">
            <a:extLst>
              <a:ext uri="{FF2B5EF4-FFF2-40B4-BE49-F238E27FC236}">
                <a16:creationId xmlns:a16="http://schemas.microsoft.com/office/drawing/2014/main" id="{CFCB5185-3C9F-1141-AC80-AF9D43415CFB}"/>
              </a:ext>
            </a:extLst>
          </p:cNvPr>
          <p:cNvSpPr>
            <a:spLocks noChangeAspect="1"/>
          </p:cNvSpPr>
          <p:nvPr userDrawn="1"/>
        </p:nvSpPr>
        <p:spPr>
          <a:xfrm>
            <a:off x="11408107" y="293136"/>
            <a:ext cx="174248" cy="180000"/>
          </a:xfrm>
          <a:custGeom>
            <a:avLst/>
            <a:gdLst/>
            <a:ahLst/>
            <a:cxnLst/>
            <a:rect l="l" t="t" r="r" b="b"/>
            <a:pathLst>
              <a:path w="981075" h="1013460">
                <a:moveTo>
                  <a:pt x="548792" y="741299"/>
                </a:moveTo>
                <a:lnTo>
                  <a:pt x="545846" y="694016"/>
                </a:lnTo>
                <a:lnTo>
                  <a:pt x="537235" y="648474"/>
                </a:lnTo>
                <a:lnTo>
                  <a:pt x="523341" y="605015"/>
                </a:lnTo>
                <a:lnTo>
                  <a:pt x="504494" y="564007"/>
                </a:lnTo>
                <a:lnTo>
                  <a:pt x="481076" y="525805"/>
                </a:lnTo>
                <a:lnTo>
                  <a:pt x="453415" y="490753"/>
                </a:lnTo>
                <a:lnTo>
                  <a:pt x="421894" y="459219"/>
                </a:lnTo>
                <a:lnTo>
                  <a:pt x="386842" y="431571"/>
                </a:lnTo>
                <a:lnTo>
                  <a:pt x="348640" y="408139"/>
                </a:lnTo>
                <a:lnTo>
                  <a:pt x="307632" y="389293"/>
                </a:lnTo>
                <a:lnTo>
                  <a:pt x="264185" y="375399"/>
                </a:lnTo>
                <a:lnTo>
                  <a:pt x="218643" y="366788"/>
                </a:lnTo>
                <a:lnTo>
                  <a:pt x="171361" y="363842"/>
                </a:lnTo>
                <a:lnTo>
                  <a:pt x="125882" y="366585"/>
                </a:lnTo>
                <a:lnTo>
                  <a:pt x="82003" y="374586"/>
                </a:lnTo>
                <a:lnTo>
                  <a:pt x="40030" y="387502"/>
                </a:lnTo>
                <a:lnTo>
                  <a:pt x="292" y="405015"/>
                </a:lnTo>
                <a:lnTo>
                  <a:pt x="4381" y="462305"/>
                </a:lnTo>
                <a:lnTo>
                  <a:pt x="14389" y="517486"/>
                </a:lnTo>
                <a:lnTo>
                  <a:pt x="29692" y="570484"/>
                </a:lnTo>
                <a:lnTo>
                  <a:pt x="49695" y="621182"/>
                </a:lnTo>
                <a:lnTo>
                  <a:pt x="73774" y="669480"/>
                </a:lnTo>
                <a:lnTo>
                  <a:pt x="101307" y="715276"/>
                </a:lnTo>
                <a:lnTo>
                  <a:pt x="131711" y="758469"/>
                </a:lnTo>
                <a:lnTo>
                  <a:pt x="164350" y="798957"/>
                </a:lnTo>
                <a:lnTo>
                  <a:pt x="198628" y="836637"/>
                </a:lnTo>
                <a:lnTo>
                  <a:pt x="233921" y="871410"/>
                </a:lnTo>
                <a:lnTo>
                  <a:pt x="269608" y="903160"/>
                </a:lnTo>
                <a:lnTo>
                  <a:pt x="305104" y="931811"/>
                </a:lnTo>
                <a:lnTo>
                  <a:pt x="339788" y="957224"/>
                </a:lnTo>
                <a:lnTo>
                  <a:pt x="373037" y="979335"/>
                </a:lnTo>
                <a:lnTo>
                  <a:pt x="432790" y="1013180"/>
                </a:lnTo>
                <a:lnTo>
                  <a:pt x="466178" y="976591"/>
                </a:lnTo>
                <a:lnTo>
                  <a:pt x="494601" y="935863"/>
                </a:lnTo>
                <a:lnTo>
                  <a:pt x="517563" y="891476"/>
                </a:lnTo>
                <a:lnTo>
                  <a:pt x="534581" y="843940"/>
                </a:lnTo>
                <a:lnTo>
                  <a:pt x="545147" y="793711"/>
                </a:lnTo>
                <a:lnTo>
                  <a:pt x="548792" y="741299"/>
                </a:lnTo>
                <a:close/>
              </a:path>
              <a:path w="981075" h="1013460">
                <a:moveTo>
                  <a:pt x="936028" y="611339"/>
                </a:moveTo>
                <a:lnTo>
                  <a:pt x="926325" y="563473"/>
                </a:lnTo>
                <a:lnTo>
                  <a:pt x="913726" y="516724"/>
                </a:lnTo>
                <a:lnTo>
                  <a:pt x="898347" y="471182"/>
                </a:lnTo>
                <a:lnTo>
                  <a:pt x="880262" y="426935"/>
                </a:lnTo>
                <a:lnTo>
                  <a:pt x="859574" y="384098"/>
                </a:lnTo>
                <a:lnTo>
                  <a:pt x="836396" y="342760"/>
                </a:lnTo>
                <a:lnTo>
                  <a:pt x="810818" y="303022"/>
                </a:lnTo>
                <a:lnTo>
                  <a:pt x="782929" y="264985"/>
                </a:lnTo>
                <a:lnTo>
                  <a:pt x="752843" y="228752"/>
                </a:lnTo>
                <a:lnTo>
                  <a:pt x="720661" y="194411"/>
                </a:lnTo>
                <a:lnTo>
                  <a:pt x="686473" y="162077"/>
                </a:lnTo>
                <a:lnTo>
                  <a:pt x="650367" y="131838"/>
                </a:lnTo>
                <a:lnTo>
                  <a:pt x="612457" y="103797"/>
                </a:lnTo>
                <a:lnTo>
                  <a:pt x="572846" y="78054"/>
                </a:lnTo>
                <a:lnTo>
                  <a:pt x="531622" y="54698"/>
                </a:lnTo>
                <a:lnTo>
                  <a:pt x="488886" y="33845"/>
                </a:lnTo>
                <a:lnTo>
                  <a:pt x="444728" y="15570"/>
                </a:lnTo>
                <a:lnTo>
                  <a:pt x="399262" y="0"/>
                </a:lnTo>
                <a:lnTo>
                  <a:pt x="0" y="0"/>
                </a:lnTo>
                <a:lnTo>
                  <a:pt x="0" y="290944"/>
                </a:lnTo>
                <a:lnTo>
                  <a:pt x="40779" y="277431"/>
                </a:lnTo>
                <a:lnTo>
                  <a:pt x="83045" y="267525"/>
                </a:lnTo>
                <a:lnTo>
                  <a:pt x="126631" y="261429"/>
                </a:lnTo>
                <a:lnTo>
                  <a:pt x="171373" y="259359"/>
                </a:lnTo>
                <a:lnTo>
                  <a:pt x="220573" y="261848"/>
                </a:lnTo>
                <a:lnTo>
                  <a:pt x="268363" y="269163"/>
                </a:lnTo>
                <a:lnTo>
                  <a:pt x="314515" y="281063"/>
                </a:lnTo>
                <a:lnTo>
                  <a:pt x="358762" y="297294"/>
                </a:lnTo>
                <a:lnTo>
                  <a:pt x="400875" y="317614"/>
                </a:lnTo>
                <a:lnTo>
                  <a:pt x="440613" y="341782"/>
                </a:lnTo>
                <a:lnTo>
                  <a:pt x="477710" y="369544"/>
                </a:lnTo>
                <a:lnTo>
                  <a:pt x="511949" y="400672"/>
                </a:lnTo>
                <a:lnTo>
                  <a:pt x="543077" y="434911"/>
                </a:lnTo>
                <a:lnTo>
                  <a:pt x="570839" y="472020"/>
                </a:lnTo>
                <a:lnTo>
                  <a:pt x="595007" y="511759"/>
                </a:lnTo>
                <a:lnTo>
                  <a:pt x="615327" y="553885"/>
                </a:lnTo>
                <a:lnTo>
                  <a:pt x="631545" y="598144"/>
                </a:lnTo>
                <a:lnTo>
                  <a:pt x="643445" y="644296"/>
                </a:lnTo>
                <a:lnTo>
                  <a:pt x="650760" y="692099"/>
                </a:lnTo>
                <a:lnTo>
                  <a:pt x="653249" y="741299"/>
                </a:lnTo>
                <a:lnTo>
                  <a:pt x="650113" y="796417"/>
                </a:lnTo>
                <a:lnTo>
                  <a:pt x="640930" y="849731"/>
                </a:lnTo>
                <a:lnTo>
                  <a:pt x="626046" y="900874"/>
                </a:lnTo>
                <a:lnTo>
                  <a:pt x="605840" y="949540"/>
                </a:lnTo>
                <a:lnTo>
                  <a:pt x="580631" y="995362"/>
                </a:lnTo>
                <a:lnTo>
                  <a:pt x="615454" y="974102"/>
                </a:lnTo>
                <a:lnTo>
                  <a:pt x="652665" y="948740"/>
                </a:lnTo>
                <a:lnTo>
                  <a:pt x="691413" y="919391"/>
                </a:lnTo>
                <a:lnTo>
                  <a:pt x="730872" y="886180"/>
                </a:lnTo>
                <a:lnTo>
                  <a:pt x="770229" y="849210"/>
                </a:lnTo>
                <a:lnTo>
                  <a:pt x="808621" y="808609"/>
                </a:lnTo>
                <a:lnTo>
                  <a:pt x="838174" y="773442"/>
                </a:lnTo>
                <a:lnTo>
                  <a:pt x="866127" y="736053"/>
                </a:lnTo>
                <a:lnTo>
                  <a:pt x="892022" y="696531"/>
                </a:lnTo>
                <a:lnTo>
                  <a:pt x="915466" y="654939"/>
                </a:lnTo>
                <a:lnTo>
                  <a:pt x="936028" y="611339"/>
                </a:lnTo>
                <a:close/>
              </a:path>
              <a:path w="981075" h="1013460">
                <a:moveTo>
                  <a:pt x="981075" y="12"/>
                </a:moveTo>
                <a:lnTo>
                  <a:pt x="645198" y="12"/>
                </a:lnTo>
                <a:lnTo>
                  <a:pt x="684822" y="26962"/>
                </a:lnTo>
                <a:lnTo>
                  <a:pt x="722871" y="55968"/>
                </a:lnTo>
                <a:lnTo>
                  <a:pt x="759256" y="86956"/>
                </a:lnTo>
                <a:lnTo>
                  <a:pt x="793915" y="119849"/>
                </a:lnTo>
                <a:lnTo>
                  <a:pt x="826744" y="154546"/>
                </a:lnTo>
                <a:lnTo>
                  <a:pt x="857681" y="190982"/>
                </a:lnTo>
                <a:lnTo>
                  <a:pt x="886650" y="229082"/>
                </a:lnTo>
                <a:lnTo>
                  <a:pt x="913549" y="268744"/>
                </a:lnTo>
                <a:lnTo>
                  <a:pt x="938301" y="309905"/>
                </a:lnTo>
                <a:lnTo>
                  <a:pt x="960843" y="352475"/>
                </a:lnTo>
                <a:lnTo>
                  <a:pt x="981075" y="396392"/>
                </a:lnTo>
                <a:lnTo>
                  <a:pt x="981075" y="12"/>
                </a:lnTo>
                <a:close/>
              </a:path>
            </a:pathLst>
          </a:custGeom>
          <a:solidFill>
            <a:srgbClr val="EA43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A503E55B-7F39-5348-9A73-33E7C82EDF3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34D4FF5-5FCB-2945-841A-A3CAF61B538E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E644D3A-FF98-2941-85FF-FD3F59C2A8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6774" y="231543"/>
            <a:ext cx="10515600" cy="150682"/>
          </a:xfrm>
        </p:spPr>
        <p:txBody>
          <a:bodyPr/>
          <a:lstStyle/>
          <a:p>
            <a:r>
              <a:rPr lang="fr-FR"/>
              <a:t>Part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4EA1F15D-81F9-434D-A98D-B083F01C90A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0786" y="6115239"/>
            <a:ext cx="11212227" cy="365125"/>
          </a:xfrm>
        </p:spPr>
        <p:txBody>
          <a:bodyPr anchor="b">
            <a:normAutofit/>
          </a:bodyPr>
          <a:lstStyle>
            <a:lvl1pPr marL="0" indent="0">
              <a:buFontTx/>
              <a:buNone/>
              <a:defRPr lang="fr-FR" sz="1000" b="0" kern="1200" cap="none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>
              <a:buFontTx/>
              <a:buNone/>
              <a:defRPr lang="fr-FR" sz="800" b="0" kern="1200" baseline="0" dirty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Source :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032D877-017E-0A4C-A2C6-38DC8335F74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 marL="12700">
              <a:spcBef>
                <a:spcPts val="75"/>
              </a:spcBef>
              <a:tabLst>
                <a:tab pos="3273425" algn="l"/>
              </a:tabLst>
            </a:pPr>
            <a:r>
              <a:rPr lang="fr-FR"/>
              <a:t>TITLE OF THE PRESENTATION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25972475-A296-4480-BB26-8E05A9C54FB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0786" y="5608683"/>
            <a:ext cx="11212227" cy="49712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lang="fr-FR" sz="1200" b="0" kern="1200" cap="none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FontTx/>
              <a:buNone/>
              <a:defRPr lang="fr-FR" sz="800" b="0" kern="1200" baseline="0" dirty="0" smtClean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>
              <a:buFontTx/>
              <a:buNone/>
              <a:defRPr lang="fr-FR" sz="800" b="0" kern="1200" baseline="0" dirty="0">
                <a:solidFill>
                  <a:srgbClr val="27252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fr-FR"/>
              <a:t>Risks / disclaimer</a:t>
            </a:r>
          </a:p>
        </p:txBody>
      </p:sp>
      <p:sp>
        <p:nvSpPr>
          <p:cNvPr id="14" name="Espace réservé du texte 6">
            <a:extLst>
              <a:ext uri="{FF2B5EF4-FFF2-40B4-BE49-F238E27FC236}">
                <a16:creationId xmlns:a16="http://schemas.microsoft.com/office/drawing/2014/main" id="{6282190D-9334-4952-9A4B-F7F76FC3DC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68079" y="2082530"/>
            <a:ext cx="10735634" cy="289195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Clr>
                <a:schemeClr val="bg1"/>
              </a:buClr>
              <a:buNone/>
              <a:defRPr lang="fr-FR" sz="1400" b="0" i="0" kern="1200" cap="all" baseline="0" dirty="0" smtClean="0"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Clr>
                <a:schemeClr val="bg1"/>
              </a:buClr>
              <a:buNone/>
              <a:tabLst/>
              <a:defRPr sz="1400" b="0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5" name="Espace réservé du texte 9">
            <a:extLst>
              <a:ext uri="{FF2B5EF4-FFF2-40B4-BE49-F238E27FC236}">
                <a16:creationId xmlns:a16="http://schemas.microsoft.com/office/drawing/2014/main" id="{A71BBAE7-3834-44AC-8EF6-528DA4F8F4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68079" y="2371725"/>
            <a:ext cx="10736323" cy="3227528"/>
          </a:xfrm>
        </p:spPr>
        <p:txBody>
          <a:bodyPr>
            <a:noAutofit/>
          </a:bodyPr>
          <a:lstStyle>
            <a:lvl1pPr marL="285750" indent="-285750">
              <a:buFont typeface="Wingdings" panose="05000000000000000000" pitchFamily="2" charset="2"/>
              <a:buChar char="§"/>
              <a:defRPr lang="fr-FR" sz="1400" b="0" i="0" kern="1200" spc="10" dirty="0" smtClean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98049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B20B51B2-8859-45D1-9779-53702A5910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7929" y="-10085"/>
            <a:ext cx="12227858" cy="6878170"/>
          </a:xfrm>
          <a:prstGeom prst="rect">
            <a:avLst/>
          </a:prstGeom>
        </p:spPr>
      </p:pic>
      <p:sp>
        <p:nvSpPr>
          <p:cNvPr id="4" name="object 7">
            <a:extLst>
              <a:ext uri="{FF2B5EF4-FFF2-40B4-BE49-F238E27FC236}">
                <a16:creationId xmlns:a16="http://schemas.microsoft.com/office/drawing/2014/main" id="{51F2DB69-000A-8143-84E8-35441AB3929F}"/>
              </a:ext>
            </a:extLst>
          </p:cNvPr>
          <p:cNvSpPr>
            <a:spLocks noChangeAspect="1"/>
          </p:cNvSpPr>
          <p:nvPr userDrawn="1"/>
        </p:nvSpPr>
        <p:spPr>
          <a:xfrm>
            <a:off x="11408107" y="293136"/>
            <a:ext cx="174248" cy="180000"/>
          </a:xfrm>
          <a:custGeom>
            <a:avLst/>
            <a:gdLst/>
            <a:ahLst/>
            <a:cxnLst/>
            <a:rect l="l" t="t" r="r" b="b"/>
            <a:pathLst>
              <a:path w="981075" h="1013460">
                <a:moveTo>
                  <a:pt x="548792" y="741299"/>
                </a:moveTo>
                <a:lnTo>
                  <a:pt x="545846" y="694016"/>
                </a:lnTo>
                <a:lnTo>
                  <a:pt x="537235" y="648474"/>
                </a:lnTo>
                <a:lnTo>
                  <a:pt x="523341" y="605015"/>
                </a:lnTo>
                <a:lnTo>
                  <a:pt x="504494" y="564007"/>
                </a:lnTo>
                <a:lnTo>
                  <a:pt x="481076" y="525805"/>
                </a:lnTo>
                <a:lnTo>
                  <a:pt x="453415" y="490753"/>
                </a:lnTo>
                <a:lnTo>
                  <a:pt x="421894" y="459219"/>
                </a:lnTo>
                <a:lnTo>
                  <a:pt x="386842" y="431571"/>
                </a:lnTo>
                <a:lnTo>
                  <a:pt x="348640" y="408139"/>
                </a:lnTo>
                <a:lnTo>
                  <a:pt x="307632" y="389293"/>
                </a:lnTo>
                <a:lnTo>
                  <a:pt x="264185" y="375399"/>
                </a:lnTo>
                <a:lnTo>
                  <a:pt x="218643" y="366788"/>
                </a:lnTo>
                <a:lnTo>
                  <a:pt x="171361" y="363842"/>
                </a:lnTo>
                <a:lnTo>
                  <a:pt x="125882" y="366585"/>
                </a:lnTo>
                <a:lnTo>
                  <a:pt x="82003" y="374586"/>
                </a:lnTo>
                <a:lnTo>
                  <a:pt x="40030" y="387502"/>
                </a:lnTo>
                <a:lnTo>
                  <a:pt x="292" y="405015"/>
                </a:lnTo>
                <a:lnTo>
                  <a:pt x="4381" y="462305"/>
                </a:lnTo>
                <a:lnTo>
                  <a:pt x="14389" y="517486"/>
                </a:lnTo>
                <a:lnTo>
                  <a:pt x="29692" y="570484"/>
                </a:lnTo>
                <a:lnTo>
                  <a:pt x="49695" y="621182"/>
                </a:lnTo>
                <a:lnTo>
                  <a:pt x="73774" y="669480"/>
                </a:lnTo>
                <a:lnTo>
                  <a:pt x="101307" y="715276"/>
                </a:lnTo>
                <a:lnTo>
                  <a:pt x="131711" y="758469"/>
                </a:lnTo>
                <a:lnTo>
                  <a:pt x="164350" y="798957"/>
                </a:lnTo>
                <a:lnTo>
                  <a:pt x="198628" y="836637"/>
                </a:lnTo>
                <a:lnTo>
                  <a:pt x="233921" y="871410"/>
                </a:lnTo>
                <a:lnTo>
                  <a:pt x="269608" y="903160"/>
                </a:lnTo>
                <a:lnTo>
                  <a:pt x="305104" y="931811"/>
                </a:lnTo>
                <a:lnTo>
                  <a:pt x="339788" y="957224"/>
                </a:lnTo>
                <a:lnTo>
                  <a:pt x="373037" y="979335"/>
                </a:lnTo>
                <a:lnTo>
                  <a:pt x="432790" y="1013180"/>
                </a:lnTo>
                <a:lnTo>
                  <a:pt x="466178" y="976591"/>
                </a:lnTo>
                <a:lnTo>
                  <a:pt x="494601" y="935863"/>
                </a:lnTo>
                <a:lnTo>
                  <a:pt x="517563" y="891476"/>
                </a:lnTo>
                <a:lnTo>
                  <a:pt x="534581" y="843940"/>
                </a:lnTo>
                <a:lnTo>
                  <a:pt x="545147" y="793711"/>
                </a:lnTo>
                <a:lnTo>
                  <a:pt x="548792" y="741299"/>
                </a:lnTo>
                <a:close/>
              </a:path>
              <a:path w="981075" h="1013460">
                <a:moveTo>
                  <a:pt x="936028" y="611339"/>
                </a:moveTo>
                <a:lnTo>
                  <a:pt x="926325" y="563473"/>
                </a:lnTo>
                <a:lnTo>
                  <a:pt x="913726" y="516724"/>
                </a:lnTo>
                <a:lnTo>
                  <a:pt x="898347" y="471182"/>
                </a:lnTo>
                <a:lnTo>
                  <a:pt x="880262" y="426935"/>
                </a:lnTo>
                <a:lnTo>
                  <a:pt x="859574" y="384098"/>
                </a:lnTo>
                <a:lnTo>
                  <a:pt x="836396" y="342760"/>
                </a:lnTo>
                <a:lnTo>
                  <a:pt x="810818" y="303022"/>
                </a:lnTo>
                <a:lnTo>
                  <a:pt x="782929" y="264985"/>
                </a:lnTo>
                <a:lnTo>
                  <a:pt x="752843" y="228752"/>
                </a:lnTo>
                <a:lnTo>
                  <a:pt x="720661" y="194411"/>
                </a:lnTo>
                <a:lnTo>
                  <a:pt x="686473" y="162077"/>
                </a:lnTo>
                <a:lnTo>
                  <a:pt x="650367" y="131838"/>
                </a:lnTo>
                <a:lnTo>
                  <a:pt x="612457" y="103797"/>
                </a:lnTo>
                <a:lnTo>
                  <a:pt x="572846" y="78054"/>
                </a:lnTo>
                <a:lnTo>
                  <a:pt x="531622" y="54698"/>
                </a:lnTo>
                <a:lnTo>
                  <a:pt x="488886" y="33845"/>
                </a:lnTo>
                <a:lnTo>
                  <a:pt x="444728" y="15570"/>
                </a:lnTo>
                <a:lnTo>
                  <a:pt x="399262" y="0"/>
                </a:lnTo>
                <a:lnTo>
                  <a:pt x="0" y="0"/>
                </a:lnTo>
                <a:lnTo>
                  <a:pt x="0" y="290944"/>
                </a:lnTo>
                <a:lnTo>
                  <a:pt x="40779" y="277431"/>
                </a:lnTo>
                <a:lnTo>
                  <a:pt x="83045" y="267525"/>
                </a:lnTo>
                <a:lnTo>
                  <a:pt x="126631" y="261429"/>
                </a:lnTo>
                <a:lnTo>
                  <a:pt x="171373" y="259359"/>
                </a:lnTo>
                <a:lnTo>
                  <a:pt x="220573" y="261848"/>
                </a:lnTo>
                <a:lnTo>
                  <a:pt x="268363" y="269163"/>
                </a:lnTo>
                <a:lnTo>
                  <a:pt x="314515" y="281063"/>
                </a:lnTo>
                <a:lnTo>
                  <a:pt x="358762" y="297294"/>
                </a:lnTo>
                <a:lnTo>
                  <a:pt x="400875" y="317614"/>
                </a:lnTo>
                <a:lnTo>
                  <a:pt x="440613" y="341782"/>
                </a:lnTo>
                <a:lnTo>
                  <a:pt x="477710" y="369544"/>
                </a:lnTo>
                <a:lnTo>
                  <a:pt x="511949" y="400672"/>
                </a:lnTo>
                <a:lnTo>
                  <a:pt x="543077" y="434911"/>
                </a:lnTo>
                <a:lnTo>
                  <a:pt x="570839" y="472020"/>
                </a:lnTo>
                <a:lnTo>
                  <a:pt x="595007" y="511759"/>
                </a:lnTo>
                <a:lnTo>
                  <a:pt x="615327" y="553885"/>
                </a:lnTo>
                <a:lnTo>
                  <a:pt x="631545" y="598144"/>
                </a:lnTo>
                <a:lnTo>
                  <a:pt x="643445" y="644296"/>
                </a:lnTo>
                <a:lnTo>
                  <a:pt x="650760" y="692099"/>
                </a:lnTo>
                <a:lnTo>
                  <a:pt x="653249" y="741299"/>
                </a:lnTo>
                <a:lnTo>
                  <a:pt x="650113" y="796417"/>
                </a:lnTo>
                <a:lnTo>
                  <a:pt x="640930" y="849731"/>
                </a:lnTo>
                <a:lnTo>
                  <a:pt x="626046" y="900874"/>
                </a:lnTo>
                <a:lnTo>
                  <a:pt x="605840" y="949540"/>
                </a:lnTo>
                <a:lnTo>
                  <a:pt x="580631" y="995362"/>
                </a:lnTo>
                <a:lnTo>
                  <a:pt x="615454" y="974102"/>
                </a:lnTo>
                <a:lnTo>
                  <a:pt x="652665" y="948740"/>
                </a:lnTo>
                <a:lnTo>
                  <a:pt x="691413" y="919391"/>
                </a:lnTo>
                <a:lnTo>
                  <a:pt x="730872" y="886180"/>
                </a:lnTo>
                <a:lnTo>
                  <a:pt x="770229" y="849210"/>
                </a:lnTo>
                <a:lnTo>
                  <a:pt x="808621" y="808609"/>
                </a:lnTo>
                <a:lnTo>
                  <a:pt x="838174" y="773442"/>
                </a:lnTo>
                <a:lnTo>
                  <a:pt x="866127" y="736053"/>
                </a:lnTo>
                <a:lnTo>
                  <a:pt x="892022" y="696531"/>
                </a:lnTo>
                <a:lnTo>
                  <a:pt x="915466" y="654939"/>
                </a:lnTo>
                <a:lnTo>
                  <a:pt x="936028" y="611339"/>
                </a:lnTo>
                <a:close/>
              </a:path>
              <a:path w="981075" h="1013460">
                <a:moveTo>
                  <a:pt x="981075" y="12"/>
                </a:moveTo>
                <a:lnTo>
                  <a:pt x="645198" y="12"/>
                </a:lnTo>
                <a:lnTo>
                  <a:pt x="684822" y="26962"/>
                </a:lnTo>
                <a:lnTo>
                  <a:pt x="722871" y="55968"/>
                </a:lnTo>
                <a:lnTo>
                  <a:pt x="759256" y="86956"/>
                </a:lnTo>
                <a:lnTo>
                  <a:pt x="793915" y="119849"/>
                </a:lnTo>
                <a:lnTo>
                  <a:pt x="826744" y="154546"/>
                </a:lnTo>
                <a:lnTo>
                  <a:pt x="857681" y="190982"/>
                </a:lnTo>
                <a:lnTo>
                  <a:pt x="886650" y="229082"/>
                </a:lnTo>
                <a:lnTo>
                  <a:pt x="913549" y="268744"/>
                </a:lnTo>
                <a:lnTo>
                  <a:pt x="938301" y="309905"/>
                </a:lnTo>
                <a:lnTo>
                  <a:pt x="960843" y="352475"/>
                </a:lnTo>
                <a:lnTo>
                  <a:pt x="981075" y="396392"/>
                </a:lnTo>
                <a:lnTo>
                  <a:pt x="981075" y="12"/>
                </a:lnTo>
                <a:close/>
              </a:path>
            </a:pathLst>
          </a:custGeom>
          <a:solidFill>
            <a:srgbClr val="EA43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42CCE936-5BBF-DE4D-BF81-CCF88A6C6680}"/>
              </a:ext>
            </a:extLst>
          </p:cNvPr>
          <p:cNvSpPr/>
          <p:nvPr userDrawn="1"/>
        </p:nvSpPr>
        <p:spPr>
          <a:xfrm>
            <a:off x="569359" y="1110346"/>
            <a:ext cx="5526642" cy="5094499"/>
          </a:xfrm>
          <a:custGeom>
            <a:avLst/>
            <a:gdLst/>
            <a:ahLst/>
            <a:cxnLst/>
            <a:rect l="l" t="t" r="r" b="b"/>
            <a:pathLst>
              <a:path w="8225155" h="8871585">
                <a:moveTo>
                  <a:pt x="8224618" y="0"/>
                </a:moveTo>
                <a:lnTo>
                  <a:pt x="0" y="0"/>
                </a:lnTo>
                <a:lnTo>
                  <a:pt x="0" y="8871457"/>
                </a:lnTo>
                <a:lnTo>
                  <a:pt x="8224618" y="8871457"/>
                </a:lnTo>
                <a:lnTo>
                  <a:pt x="8224618" y="0"/>
                </a:lnTo>
                <a:close/>
              </a:path>
            </a:pathLst>
          </a:custGeom>
          <a:solidFill>
            <a:srgbClr val="FFFFFF">
              <a:alpha val="28000"/>
            </a:srgbClr>
          </a:solidFill>
        </p:spPr>
        <p:txBody>
          <a:bodyPr wrap="square" lIns="0" tIns="0" rIns="0" bIns="0" rtlCol="0"/>
          <a:lstStyle/>
          <a:p>
            <a:endParaRPr>
              <a:latin typeface="Lato" panose="020F0502020204030203" pitchFamily="34" charset="0"/>
            </a:endParaRPr>
          </a:p>
        </p:txBody>
      </p:sp>
      <p:sp>
        <p:nvSpPr>
          <p:cNvPr id="6" name="Espace réservé du tableau 3">
            <a:extLst>
              <a:ext uri="{FF2B5EF4-FFF2-40B4-BE49-F238E27FC236}">
                <a16:creationId xmlns:a16="http://schemas.microsoft.com/office/drawing/2014/main" id="{8DBFF4C5-987D-854C-ABD2-26327F2C1639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63601" y="1120549"/>
            <a:ext cx="4909707" cy="507600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fr-FR"/>
              <a:t>Cliquez sur l'icône pour ajouter un tableau</a:t>
            </a:r>
          </a:p>
        </p:txBody>
      </p:sp>
    </p:spTree>
    <p:extLst>
      <p:ext uri="{BB962C8B-B14F-4D97-AF65-F5344CB8AC3E}">
        <p14:creationId xmlns:p14="http://schemas.microsoft.com/office/powerpoint/2010/main" val="979790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maire + anne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3ED9C432-45AF-4949-B647-55B6B536D8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7929" y="-10085"/>
            <a:ext cx="12227858" cy="6878170"/>
          </a:xfrm>
          <a:prstGeom prst="rect">
            <a:avLst/>
          </a:prstGeom>
        </p:spPr>
      </p:pic>
      <p:sp>
        <p:nvSpPr>
          <p:cNvPr id="4" name="object 7">
            <a:extLst>
              <a:ext uri="{FF2B5EF4-FFF2-40B4-BE49-F238E27FC236}">
                <a16:creationId xmlns:a16="http://schemas.microsoft.com/office/drawing/2014/main" id="{51F2DB69-000A-8143-84E8-35441AB3929F}"/>
              </a:ext>
            </a:extLst>
          </p:cNvPr>
          <p:cNvSpPr>
            <a:spLocks noChangeAspect="1"/>
          </p:cNvSpPr>
          <p:nvPr userDrawn="1"/>
        </p:nvSpPr>
        <p:spPr>
          <a:xfrm>
            <a:off x="11408107" y="293136"/>
            <a:ext cx="174248" cy="180000"/>
          </a:xfrm>
          <a:custGeom>
            <a:avLst/>
            <a:gdLst/>
            <a:ahLst/>
            <a:cxnLst/>
            <a:rect l="l" t="t" r="r" b="b"/>
            <a:pathLst>
              <a:path w="981075" h="1013460">
                <a:moveTo>
                  <a:pt x="548792" y="741299"/>
                </a:moveTo>
                <a:lnTo>
                  <a:pt x="545846" y="694016"/>
                </a:lnTo>
                <a:lnTo>
                  <a:pt x="537235" y="648474"/>
                </a:lnTo>
                <a:lnTo>
                  <a:pt x="523341" y="605015"/>
                </a:lnTo>
                <a:lnTo>
                  <a:pt x="504494" y="564007"/>
                </a:lnTo>
                <a:lnTo>
                  <a:pt x="481076" y="525805"/>
                </a:lnTo>
                <a:lnTo>
                  <a:pt x="453415" y="490753"/>
                </a:lnTo>
                <a:lnTo>
                  <a:pt x="421894" y="459219"/>
                </a:lnTo>
                <a:lnTo>
                  <a:pt x="386842" y="431571"/>
                </a:lnTo>
                <a:lnTo>
                  <a:pt x="348640" y="408139"/>
                </a:lnTo>
                <a:lnTo>
                  <a:pt x="307632" y="389293"/>
                </a:lnTo>
                <a:lnTo>
                  <a:pt x="264185" y="375399"/>
                </a:lnTo>
                <a:lnTo>
                  <a:pt x="218643" y="366788"/>
                </a:lnTo>
                <a:lnTo>
                  <a:pt x="171361" y="363842"/>
                </a:lnTo>
                <a:lnTo>
                  <a:pt x="125882" y="366585"/>
                </a:lnTo>
                <a:lnTo>
                  <a:pt x="82003" y="374586"/>
                </a:lnTo>
                <a:lnTo>
                  <a:pt x="40030" y="387502"/>
                </a:lnTo>
                <a:lnTo>
                  <a:pt x="292" y="405015"/>
                </a:lnTo>
                <a:lnTo>
                  <a:pt x="4381" y="462305"/>
                </a:lnTo>
                <a:lnTo>
                  <a:pt x="14389" y="517486"/>
                </a:lnTo>
                <a:lnTo>
                  <a:pt x="29692" y="570484"/>
                </a:lnTo>
                <a:lnTo>
                  <a:pt x="49695" y="621182"/>
                </a:lnTo>
                <a:lnTo>
                  <a:pt x="73774" y="669480"/>
                </a:lnTo>
                <a:lnTo>
                  <a:pt x="101307" y="715276"/>
                </a:lnTo>
                <a:lnTo>
                  <a:pt x="131711" y="758469"/>
                </a:lnTo>
                <a:lnTo>
                  <a:pt x="164350" y="798957"/>
                </a:lnTo>
                <a:lnTo>
                  <a:pt x="198628" y="836637"/>
                </a:lnTo>
                <a:lnTo>
                  <a:pt x="233921" y="871410"/>
                </a:lnTo>
                <a:lnTo>
                  <a:pt x="269608" y="903160"/>
                </a:lnTo>
                <a:lnTo>
                  <a:pt x="305104" y="931811"/>
                </a:lnTo>
                <a:lnTo>
                  <a:pt x="339788" y="957224"/>
                </a:lnTo>
                <a:lnTo>
                  <a:pt x="373037" y="979335"/>
                </a:lnTo>
                <a:lnTo>
                  <a:pt x="432790" y="1013180"/>
                </a:lnTo>
                <a:lnTo>
                  <a:pt x="466178" y="976591"/>
                </a:lnTo>
                <a:lnTo>
                  <a:pt x="494601" y="935863"/>
                </a:lnTo>
                <a:lnTo>
                  <a:pt x="517563" y="891476"/>
                </a:lnTo>
                <a:lnTo>
                  <a:pt x="534581" y="843940"/>
                </a:lnTo>
                <a:lnTo>
                  <a:pt x="545147" y="793711"/>
                </a:lnTo>
                <a:lnTo>
                  <a:pt x="548792" y="741299"/>
                </a:lnTo>
                <a:close/>
              </a:path>
              <a:path w="981075" h="1013460">
                <a:moveTo>
                  <a:pt x="936028" y="611339"/>
                </a:moveTo>
                <a:lnTo>
                  <a:pt x="926325" y="563473"/>
                </a:lnTo>
                <a:lnTo>
                  <a:pt x="913726" y="516724"/>
                </a:lnTo>
                <a:lnTo>
                  <a:pt x="898347" y="471182"/>
                </a:lnTo>
                <a:lnTo>
                  <a:pt x="880262" y="426935"/>
                </a:lnTo>
                <a:lnTo>
                  <a:pt x="859574" y="384098"/>
                </a:lnTo>
                <a:lnTo>
                  <a:pt x="836396" y="342760"/>
                </a:lnTo>
                <a:lnTo>
                  <a:pt x="810818" y="303022"/>
                </a:lnTo>
                <a:lnTo>
                  <a:pt x="782929" y="264985"/>
                </a:lnTo>
                <a:lnTo>
                  <a:pt x="752843" y="228752"/>
                </a:lnTo>
                <a:lnTo>
                  <a:pt x="720661" y="194411"/>
                </a:lnTo>
                <a:lnTo>
                  <a:pt x="686473" y="162077"/>
                </a:lnTo>
                <a:lnTo>
                  <a:pt x="650367" y="131838"/>
                </a:lnTo>
                <a:lnTo>
                  <a:pt x="612457" y="103797"/>
                </a:lnTo>
                <a:lnTo>
                  <a:pt x="572846" y="78054"/>
                </a:lnTo>
                <a:lnTo>
                  <a:pt x="531622" y="54698"/>
                </a:lnTo>
                <a:lnTo>
                  <a:pt x="488886" y="33845"/>
                </a:lnTo>
                <a:lnTo>
                  <a:pt x="444728" y="15570"/>
                </a:lnTo>
                <a:lnTo>
                  <a:pt x="399262" y="0"/>
                </a:lnTo>
                <a:lnTo>
                  <a:pt x="0" y="0"/>
                </a:lnTo>
                <a:lnTo>
                  <a:pt x="0" y="290944"/>
                </a:lnTo>
                <a:lnTo>
                  <a:pt x="40779" y="277431"/>
                </a:lnTo>
                <a:lnTo>
                  <a:pt x="83045" y="267525"/>
                </a:lnTo>
                <a:lnTo>
                  <a:pt x="126631" y="261429"/>
                </a:lnTo>
                <a:lnTo>
                  <a:pt x="171373" y="259359"/>
                </a:lnTo>
                <a:lnTo>
                  <a:pt x="220573" y="261848"/>
                </a:lnTo>
                <a:lnTo>
                  <a:pt x="268363" y="269163"/>
                </a:lnTo>
                <a:lnTo>
                  <a:pt x="314515" y="281063"/>
                </a:lnTo>
                <a:lnTo>
                  <a:pt x="358762" y="297294"/>
                </a:lnTo>
                <a:lnTo>
                  <a:pt x="400875" y="317614"/>
                </a:lnTo>
                <a:lnTo>
                  <a:pt x="440613" y="341782"/>
                </a:lnTo>
                <a:lnTo>
                  <a:pt x="477710" y="369544"/>
                </a:lnTo>
                <a:lnTo>
                  <a:pt x="511949" y="400672"/>
                </a:lnTo>
                <a:lnTo>
                  <a:pt x="543077" y="434911"/>
                </a:lnTo>
                <a:lnTo>
                  <a:pt x="570839" y="472020"/>
                </a:lnTo>
                <a:lnTo>
                  <a:pt x="595007" y="511759"/>
                </a:lnTo>
                <a:lnTo>
                  <a:pt x="615327" y="553885"/>
                </a:lnTo>
                <a:lnTo>
                  <a:pt x="631545" y="598144"/>
                </a:lnTo>
                <a:lnTo>
                  <a:pt x="643445" y="644296"/>
                </a:lnTo>
                <a:lnTo>
                  <a:pt x="650760" y="692099"/>
                </a:lnTo>
                <a:lnTo>
                  <a:pt x="653249" y="741299"/>
                </a:lnTo>
                <a:lnTo>
                  <a:pt x="650113" y="796417"/>
                </a:lnTo>
                <a:lnTo>
                  <a:pt x="640930" y="849731"/>
                </a:lnTo>
                <a:lnTo>
                  <a:pt x="626046" y="900874"/>
                </a:lnTo>
                <a:lnTo>
                  <a:pt x="605840" y="949540"/>
                </a:lnTo>
                <a:lnTo>
                  <a:pt x="580631" y="995362"/>
                </a:lnTo>
                <a:lnTo>
                  <a:pt x="615454" y="974102"/>
                </a:lnTo>
                <a:lnTo>
                  <a:pt x="652665" y="948740"/>
                </a:lnTo>
                <a:lnTo>
                  <a:pt x="691413" y="919391"/>
                </a:lnTo>
                <a:lnTo>
                  <a:pt x="730872" y="886180"/>
                </a:lnTo>
                <a:lnTo>
                  <a:pt x="770229" y="849210"/>
                </a:lnTo>
                <a:lnTo>
                  <a:pt x="808621" y="808609"/>
                </a:lnTo>
                <a:lnTo>
                  <a:pt x="838174" y="773442"/>
                </a:lnTo>
                <a:lnTo>
                  <a:pt x="866127" y="736053"/>
                </a:lnTo>
                <a:lnTo>
                  <a:pt x="892022" y="696531"/>
                </a:lnTo>
                <a:lnTo>
                  <a:pt x="915466" y="654939"/>
                </a:lnTo>
                <a:lnTo>
                  <a:pt x="936028" y="611339"/>
                </a:lnTo>
                <a:close/>
              </a:path>
              <a:path w="981075" h="1013460">
                <a:moveTo>
                  <a:pt x="981075" y="12"/>
                </a:moveTo>
                <a:lnTo>
                  <a:pt x="645198" y="12"/>
                </a:lnTo>
                <a:lnTo>
                  <a:pt x="684822" y="26962"/>
                </a:lnTo>
                <a:lnTo>
                  <a:pt x="722871" y="55968"/>
                </a:lnTo>
                <a:lnTo>
                  <a:pt x="759256" y="86956"/>
                </a:lnTo>
                <a:lnTo>
                  <a:pt x="793915" y="119849"/>
                </a:lnTo>
                <a:lnTo>
                  <a:pt x="826744" y="154546"/>
                </a:lnTo>
                <a:lnTo>
                  <a:pt x="857681" y="190982"/>
                </a:lnTo>
                <a:lnTo>
                  <a:pt x="886650" y="229082"/>
                </a:lnTo>
                <a:lnTo>
                  <a:pt x="913549" y="268744"/>
                </a:lnTo>
                <a:lnTo>
                  <a:pt x="938301" y="309905"/>
                </a:lnTo>
                <a:lnTo>
                  <a:pt x="960843" y="352475"/>
                </a:lnTo>
                <a:lnTo>
                  <a:pt x="981075" y="396392"/>
                </a:lnTo>
                <a:lnTo>
                  <a:pt x="981075" y="12"/>
                </a:lnTo>
                <a:close/>
              </a:path>
            </a:pathLst>
          </a:custGeom>
          <a:solidFill>
            <a:srgbClr val="EA43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42CCE936-5BBF-DE4D-BF81-CCF88A6C6680}"/>
              </a:ext>
            </a:extLst>
          </p:cNvPr>
          <p:cNvSpPr/>
          <p:nvPr userDrawn="1"/>
        </p:nvSpPr>
        <p:spPr>
          <a:xfrm>
            <a:off x="569359" y="1110346"/>
            <a:ext cx="5526642" cy="5094499"/>
          </a:xfrm>
          <a:custGeom>
            <a:avLst/>
            <a:gdLst/>
            <a:ahLst/>
            <a:cxnLst/>
            <a:rect l="l" t="t" r="r" b="b"/>
            <a:pathLst>
              <a:path w="8225155" h="8871585">
                <a:moveTo>
                  <a:pt x="8224618" y="0"/>
                </a:moveTo>
                <a:lnTo>
                  <a:pt x="0" y="0"/>
                </a:lnTo>
                <a:lnTo>
                  <a:pt x="0" y="8871457"/>
                </a:lnTo>
                <a:lnTo>
                  <a:pt x="8224618" y="8871457"/>
                </a:lnTo>
                <a:lnTo>
                  <a:pt x="8224618" y="0"/>
                </a:lnTo>
                <a:close/>
              </a:path>
            </a:pathLst>
          </a:custGeom>
          <a:solidFill>
            <a:srgbClr val="FFFFFF">
              <a:alpha val="22000"/>
            </a:srgbClr>
          </a:solidFill>
        </p:spPr>
        <p:txBody>
          <a:bodyPr wrap="square" lIns="0" tIns="0" rIns="0" bIns="0" rtlCol="0"/>
          <a:lstStyle/>
          <a:p>
            <a:endParaRPr>
              <a:latin typeface="Lato" panose="020F0502020204030203" pitchFamily="34" charset="0"/>
            </a:endParaRPr>
          </a:p>
        </p:txBody>
      </p:sp>
      <p:sp>
        <p:nvSpPr>
          <p:cNvPr id="6" name="Espace réservé du tableau 3">
            <a:extLst>
              <a:ext uri="{FF2B5EF4-FFF2-40B4-BE49-F238E27FC236}">
                <a16:creationId xmlns:a16="http://schemas.microsoft.com/office/drawing/2014/main" id="{8DBFF4C5-987D-854C-ABD2-26327F2C1639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63601" y="1120549"/>
            <a:ext cx="4909707" cy="507600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fr-FR"/>
              <a:t>Cliquez sur l'icône pour ajouter un tableau</a:t>
            </a:r>
          </a:p>
        </p:txBody>
      </p:sp>
      <p:sp>
        <p:nvSpPr>
          <p:cNvPr id="24" name="Espace réservé du tableau 23">
            <a:extLst>
              <a:ext uri="{FF2B5EF4-FFF2-40B4-BE49-F238E27FC236}">
                <a16:creationId xmlns:a16="http://schemas.microsoft.com/office/drawing/2014/main" id="{927C3634-8E02-B84E-8C5E-4E311C35A795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7442200" y="1415142"/>
            <a:ext cx="3302000" cy="2520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>
                <a:solidFill>
                  <a:schemeClr val="tx1"/>
                </a:solidFill>
                <a:latin typeface="Libre Baskerville" panose="02000000000000000000" pitchFamily="2" charset="0"/>
              </a:defRPr>
            </a:lvl1pPr>
          </a:lstStyle>
          <a:p>
            <a:r>
              <a:rPr lang="fr-FR">
                <a:latin typeface="Libre Baskerville" panose="02000000000000000000" pitchFamily="2" charset="0"/>
              </a:rPr>
              <a:t>Annex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42786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247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268CEB9E-BC4D-48B4-8A4D-744BBCACCF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7929" y="-10085"/>
            <a:ext cx="12227858" cy="6878170"/>
          </a:xfrm>
          <a:prstGeom prst="rect">
            <a:avLst/>
          </a:prstGeom>
        </p:spPr>
      </p:pic>
      <p:sp>
        <p:nvSpPr>
          <p:cNvPr id="4" name="object 7">
            <a:extLst>
              <a:ext uri="{FF2B5EF4-FFF2-40B4-BE49-F238E27FC236}">
                <a16:creationId xmlns:a16="http://schemas.microsoft.com/office/drawing/2014/main" id="{51F2DB69-000A-8143-84E8-35441AB3929F}"/>
              </a:ext>
            </a:extLst>
          </p:cNvPr>
          <p:cNvSpPr>
            <a:spLocks noChangeAspect="1"/>
          </p:cNvSpPr>
          <p:nvPr userDrawn="1"/>
        </p:nvSpPr>
        <p:spPr>
          <a:xfrm>
            <a:off x="11408107" y="293136"/>
            <a:ext cx="174248" cy="180000"/>
          </a:xfrm>
          <a:custGeom>
            <a:avLst/>
            <a:gdLst/>
            <a:ahLst/>
            <a:cxnLst/>
            <a:rect l="l" t="t" r="r" b="b"/>
            <a:pathLst>
              <a:path w="981075" h="1013460">
                <a:moveTo>
                  <a:pt x="548792" y="741299"/>
                </a:moveTo>
                <a:lnTo>
                  <a:pt x="545846" y="694016"/>
                </a:lnTo>
                <a:lnTo>
                  <a:pt x="537235" y="648474"/>
                </a:lnTo>
                <a:lnTo>
                  <a:pt x="523341" y="605015"/>
                </a:lnTo>
                <a:lnTo>
                  <a:pt x="504494" y="564007"/>
                </a:lnTo>
                <a:lnTo>
                  <a:pt x="481076" y="525805"/>
                </a:lnTo>
                <a:lnTo>
                  <a:pt x="453415" y="490753"/>
                </a:lnTo>
                <a:lnTo>
                  <a:pt x="421894" y="459219"/>
                </a:lnTo>
                <a:lnTo>
                  <a:pt x="386842" y="431571"/>
                </a:lnTo>
                <a:lnTo>
                  <a:pt x="348640" y="408139"/>
                </a:lnTo>
                <a:lnTo>
                  <a:pt x="307632" y="389293"/>
                </a:lnTo>
                <a:lnTo>
                  <a:pt x="264185" y="375399"/>
                </a:lnTo>
                <a:lnTo>
                  <a:pt x="218643" y="366788"/>
                </a:lnTo>
                <a:lnTo>
                  <a:pt x="171361" y="363842"/>
                </a:lnTo>
                <a:lnTo>
                  <a:pt x="125882" y="366585"/>
                </a:lnTo>
                <a:lnTo>
                  <a:pt x="82003" y="374586"/>
                </a:lnTo>
                <a:lnTo>
                  <a:pt x="40030" y="387502"/>
                </a:lnTo>
                <a:lnTo>
                  <a:pt x="292" y="405015"/>
                </a:lnTo>
                <a:lnTo>
                  <a:pt x="4381" y="462305"/>
                </a:lnTo>
                <a:lnTo>
                  <a:pt x="14389" y="517486"/>
                </a:lnTo>
                <a:lnTo>
                  <a:pt x="29692" y="570484"/>
                </a:lnTo>
                <a:lnTo>
                  <a:pt x="49695" y="621182"/>
                </a:lnTo>
                <a:lnTo>
                  <a:pt x="73774" y="669480"/>
                </a:lnTo>
                <a:lnTo>
                  <a:pt x="101307" y="715276"/>
                </a:lnTo>
                <a:lnTo>
                  <a:pt x="131711" y="758469"/>
                </a:lnTo>
                <a:lnTo>
                  <a:pt x="164350" y="798957"/>
                </a:lnTo>
                <a:lnTo>
                  <a:pt x="198628" y="836637"/>
                </a:lnTo>
                <a:lnTo>
                  <a:pt x="233921" y="871410"/>
                </a:lnTo>
                <a:lnTo>
                  <a:pt x="269608" y="903160"/>
                </a:lnTo>
                <a:lnTo>
                  <a:pt x="305104" y="931811"/>
                </a:lnTo>
                <a:lnTo>
                  <a:pt x="339788" y="957224"/>
                </a:lnTo>
                <a:lnTo>
                  <a:pt x="373037" y="979335"/>
                </a:lnTo>
                <a:lnTo>
                  <a:pt x="432790" y="1013180"/>
                </a:lnTo>
                <a:lnTo>
                  <a:pt x="466178" y="976591"/>
                </a:lnTo>
                <a:lnTo>
                  <a:pt x="494601" y="935863"/>
                </a:lnTo>
                <a:lnTo>
                  <a:pt x="517563" y="891476"/>
                </a:lnTo>
                <a:lnTo>
                  <a:pt x="534581" y="843940"/>
                </a:lnTo>
                <a:lnTo>
                  <a:pt x="545147" y="793711"/>
                </a:lnTo>
                <a:lnTo>
                  <a:pt x="548792" y="741299"/>
                </a:lnTo>
                <a:close/>
              </a:path>
              <a:path w="981075" h="1013460">
                <a:moveTo>
                  <a:pt x="936028" y="611339"/>
                </a:moveTo>
                <a:lnTo>
                  <a:pt x="926325" y="563473"/>
                </a:lnTo>
                <a:lnTo>
                  <a:pt x="913726" y="516724"/>
                </a:lnTo>
                <a:lnTo>
                  <a:pt x="898347" y="471182"/>
                </a:lnTo>
                <a:lnTo>
                  <a:pt x="880262" y="426935"/>
                </a:lnTo>
                <a:lnTo>
                  <a:pt x="859574" y="384098"/>
                </a:lnTo>
                <a:lnTo>
                  <a:pt x="836396" y="342760"/>
                </a:lnTo>
                <a:lnTo>
                  <a:pt x="810818" y="303022"/>
                </a:lnTo>
                <a:lnTo>
                  <a:pt x="782929" y="264985"/>
                </a:lnTo>
                <a:lnTo>
                  <a:pt x="752843" y="228752"/>
                </a:lnTo>
                <a:lnTo>
                  <a:pt x="720661" y="194411"/>
                </a:lnTo>
                <a:lnTo>
                  <a:pt x="686473" y="162077"/>
                </a:lnTo>
                <a:lnTo>
                  <a:pt x="650367" y="131838"/>
                </a:lnTo>
                <a:lnTo>
                  <a:pt x="612457" y="103797"/>
                </a:lnTo>
                <a:lnTo>
                  <a:pt x="572846" y="78054"/>
                </a:lnTo>
                <a:lnTo>
                  <a:pt x="531622" y="54698"/>
                </a:lnTo>
                <a:lnTo>
                  <a:pt x="488886" y="33845"/>
                </a:lnTo>
                <a:lnTo>
                  <a:pt x="444728" y="15570"/>
                </a:lnTo>
                <a:lnTo>
                  <a:pt x="399262" y="0"/>
                </a:lnTo>
                <a:lnTo>
                  <a:pt x="0" y="0"/>
                </a:lnTo>
                <a:lnTo>
                  <a:pt x="0" y="290944"/>
                </a:lnTo>
                <a:lnTo>
                  <a:pt x="40779" y="277431"/>
                </a:lnTo>
                <a:lnTo>
                  <a:pt x="83045" y="267525"/>
                </a:lnTo>
                <a:lnTo>
                  <a:pt x="126631" y="261429"/>
                </a:lnTo>
                <a:lnTo>
                  <a:pt x="171373" y="259359"/>
                </a:lnTo>
                <a:lnTo>
                  <a:pt x="220573" y="261848"/>
                </a:lnTo>
                <a:lnTo>
                  <a:pt x="268363" y="269163"/>
                </a:lnTo>
                <a:lnTo>
                  <a:pt x="314515" y="281063"/>
                </a:lnTo>
                <a:lnTo>
                  <a:pt x="358762" y="297294"/>
                </a:lnTo>
                <a:lnTo>
                  <a:pt x="400875" y="317614"/>
                </a:lnTo>
                <a:lnTo>
                  <a:pt x="440613" y="341782"/>
                </a:lnTo>
                <a:lnTo>
                  <a:pt x="477710" y="369544"/>
                </a:lnTo>
                <a:lnTo>
                  <a:pt x="511949" y="400672"/>
                </a:lnTo>
                <a:lnTo>
                  <a:pt x="543077" y="434911"/>
                </a:lnTo>
                <a:lnTo>
                  <a:pt x="570839" y="472020"/>
                </a:lnTo>
                <a:lnTo>
                  <a:pt x="595007" y="511759"/>
                </a:lnTo>
                <a:lnTo>
                  <a:pt x="615327" y="553885"/>
                </a:lnTo>
                <a:lnTo>
                  <a:pt x="631545" y="598144"/>
                </a:lnTo>
                <a:lnTo>
                  <a:pt x="643445" y="644296"/>
                </a:lnTo>
                <a:lnTo>
                  <a:pt x="650760" y="692099"/>
                </a:lnTo>
                <a:lnTo>
                  <a:pt x="653249" y="741299"/>
                </a:lnTo>
                <a:lnTo>
                  <a:pt x="650113" y="796417"/>
                </a:lnTo>
                <a:lnTo>
                  <a:pt x="640930" y="849731"/>
                </a:lnTo>
                <a:lnTo>
                  <a:pt x="626046" y="900874"/>
                </a:lnTo>
                <a:lnTo>
                  <a:pt x="605840" y="949540"/>
                </a:lnTo>
                <a:lnTo>
                  <a:pt x="580631" y="995362"/>
                </a:lnTo>
                <a:lnTo>
                  <a:pt x="615454" y="974102"/>
                </a:lnTo>
                <a:lnTo>
                  <a:pt x="652665" y="948740"/>
                </a:lnTo>
                <a:lnTo>
                  <a:pt x="691413" y="919391"/>
                </a:lnTo>
                <a:lnTo>
                  <a:pt x="730872" y="886180"/>
                </a:lnTo>
                <a:lnTo>
                  <a:pt x="770229" y="849210"/>
                </a:lnTo>
                <a:lnTo>
                  <a:pt x="808621" y="808609"/>
                </a:lnTo>
                <a:lnTo>
                  <a:pt x="838174" y="773442"/>
                </a:lnTo>
                <a:lnTo>
                  <a:pt x="866127" y="736053"/>
                </a:lnTo>
                <a:lnTo>
                  <a:pt x="892022" y="696531"/>
                </a:lnTo>
                <a:lnTo>
                  <a:pt x="915466" y="654939"/>
                </a:lnTo>
                <a:lnTo>
                  <a:pt x="936028" y="611339"/>
                </a:lnTo>
                <a:close/>
              </a:path>
              <a:path w="981075" h="1013460">
                <a:moveTo>
                  <a:pt x="981075" y="12"/>
                </a:moveTo>
                <a:lnTo>
                  <a:pt x="645198" y="12"/>
                </a:lnTo>
                <a:lnTo>
                  <a:pt x="684822" y="26962"/>
                </a:lnTo>
                <a:lnTo>
                  <a:pt x="722871" y="55968"/>
                </a:lnTo>
                <a:lnTo>
                  <a:pt x="759256" y="86956"/>
                </a:lnTo>
                <a:lnTo>
                  <a:pt x="793915" y="119849"/>
                </a:lnTo>
                <a:lnTo>
                  <a:pt x="826744" y="154546"/>
                </a:lnTo>
                <a:lnTo>
                  <a:pt x="857681" y="190982"/>
                </a:lnTo>
                <a:lnTo>
                  <a:pt x="886650" y="229082"/>
                </a:lnTo>
                <a:lnTo>
                  <a:pt x="913549" y="268744"/>
                </a:lnTo>
                <a:lnTo>
                  <a:pt x="938301" y="309905"/>
                </a:lnTo>
                <a:lnTo>
                  <a:pt x="960843" y="352475"/>
                </a:lnTo>
                <a:lnTo>
                  <a:pt x="981075" y="396392"/>
                </a:lnTo>
                <a:lnTo>
                  <a:pt x="981075" y="12"/>
                </a:lnTo>
                <a:close/>
              </a:path>
            </a:pathLst>
          </a:custGeom>
          <a:solidFill>
            <a:srgbClr val="EA43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42CCE936-5BBF-DE4D-BF81-CCF88A6C6680}"/>
              </a:ext>
            </a:extLst>
          </p:cNvPr>
          <p:cNvSpPr/>
          <p:nvPr userDrawn="1"/>
        </p:nvSpPr>
        <p:spPr>
          <a:xfrm>
            <a:off x="569359" y="1110346"/>
            <a:ext cx="5526642" cy="5094499"/>
          </a:xfrm>
          <a:custGeom>
            <a:avLst/>
            <a:gdLst/>
            <a:ahLst/>
            <a:cxnLst/>
            <a:rect l="l" t="t" r="r" b="b"/>
            <a:pathLst>
              <a:path w="8225155" h="8871585">
                <a:moveTo>
                  <a:pt x="8224618" y="0"/>
                </a:moveTo>
                <a:lnTo>
                  <a:pt x="0" y="0"/>
                </a:lnTo>
                <a:lnTo>
                  <a:pt x="0" y="8871457"/>
                </a:lnTo>
                <a:lnTo>
                  <a:pt x="8224618" y="8871457"/>
                </a:lnTo>
                <a:lnTo>
                  <a:pt x="8224618" y="0"/>
                </a:lnTo>
                <a:close/>
              </a:path>
            </a:pathLst>
          </a:custGeom>
          <a:solidFill>
            <a:srgbClr val="FFFFFF">
              <a:alpha val="22000"/>
            </a:srgbClr>
          </a:solidFill>
        </p:spPr>
        <p:txBody>
          <a:bodyPr wrap="square" lIns="0" tIns="0" rIns="0" bIns="0" rtlCol="0"/>
          <a:lstStyle/>
          <a:p>
            <a:endParaRPr>
              <a:latin typeface="Lato" panose="020F0502020204030203" pitchFamily="34" charset="0"/>
            </a:endParaRPr>
          </a:p>
        </p:txBody>
      </p:sp>
      <p:sp>
        <p:nvSpPr>
          <p:cNvPr id="6" name="Espace réservé du tableau 3">
            <a:extLst>
              <a:ext uri="{FF2B5EF4-FFF2-40B4-BE49-F238E27FC236}">
                <a16:creationId xmlns:a16="http://schemas.microsoft.com/office/drawing/2014/main" id="{8DBFF4C5-987D-854C-ABD2-26327F2C1639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63601" y="1120549"/>
            <a:ext cx="4909707" cy="507600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fr-FR"/>
              <a:t>Cliquez sur l'icône pour ajouter un tableau</a:t>
            </a:r>
          </a:p>
        </p:txBody>
      </p:sp>
    </p:spTree>
    <p:extLst>
      <p:ext uri="{BB962C8B-B14F-4D97-AF65-F5344CB8AC3E}">
        <p14:creationId xmlns:p14="http://schemas.microsoft.com/office/powerpoint/2010/main" val="292268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mmaire + anne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16AE0EF2-DE87-48FB-9F14-31412FC3E5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7929" y="-10085"/>
            <a:ext cx="12227858" cy="6878170"/>
          </a:xfrm>
          <a:prstGeom prst="rect">
            <a:avLst/>
          </a:prstGeom>
        </p:spPr>
      </p:pic>
      <p:sp>
        <p:nvSpPr>
          <p:cNvPr id="4" name="object 7">
            <a:extLst>
              <a:ext uri="{FF2B5EF4-FFF2-40B4-BE49-F238E27FC236}">
                <a16:creationId xmlns:a16="http://schemas.microsoft.com/office/drawing/2014/main" id="{51F2DB69-000A-8143-84E8-35441AB3929F}"/>
              </a:ext>
            </a:extLst>
          </p:cNvPr>
          <p:cNvSpPr>
            <a:spLocks noChangeAspect="1"/>
          </p:cNvSpPr>
          <p:nvPr userDrawn="1"/>
        </p:nvSpPr>
        <p:spPr>
          <a:xfrm>
            <a:off x="11408107" y="293136"/>
            <a:ext cx="174248" cy="180000"/>
          </a:xfrm>
          <a:custGeom>
            <a:avLst/>
            <a:gdLst/>
            <a:ahLst/>
            <a:cxnLst/>
            <a:rect l="l" t="t" r="r" b="b"/>
            <a:pathLst>
              <a:path w="981075" h="1013460">
                <a:moveTo>
                  <a:pt x="548792" y="741299"/>
                </a:moveTo>
                <a:lnTo>
                  <a:pt x="545846" y="694016"/>
                </a:lnTo>
                <a:lnTo>
                  <a:pt x="537235" y="648474"/>
                </a:lnTo>
                <a:lnTo>
                  <a:pt x="523341" y="605015"/>
                </a:lnTo>
                <a:lnTo>
                  <a:pt x="504494" y="564007"/>
                </a:lnTo>
                <a:lnTo>
                  <a:pt x="481076" y="525805"/>
                </a:lnTo>
                <a:lnTo>
                  <a:pt x="453415" y="490753"/>
                </a:lnTo>
                <a:lnTo>
                  <a:pt x="421894" y="459219"/>
                </a:lnTo>
                <a:lnTo>
                  <a:pt x="386842" y="431571"/>
                </a:lnTo>
                <a:lnTo>
                  <a:pt x="348640" y="408139"/>
                </a:lnTo>
                <a:lnTo>
                  <a:pt x="307632" y="389293"/>
                </a:lnTo>
                <a:lnTo>
                  <a:pt x="264185" y="375399"/>
                </a:lnTo>
                <a:lnTo>
                  <a:pt x="218643" y="366788"/>
                </a:lnTo>
                <a:lnTo>
                  <a:pt x="171361" y="363842"/>
                </a:lnTo>
                <a:lnTo>
                  <a:pt x="125882" y="366585"/>
                </a:lnTo>
                <a:lnTo>
                  <a:pt x="82003" y="374586"/>
                </a:lnTo>
                <a:lnTo>
                  <a:pt x="40030" y="387502"/>
                </a:lnTo>
                <a:lnTo>
                  <a:pt x="292" y="405015"/>
                </a:lnTo>
                <a:lnTo>
                  <a:pt x="4381" y="462305"/>
                </a:lnTo>
                <a:lnTo>
                  <a:pt x="14389" y="517486"/>
                </a:lnTo>
                <a:lnTo>
                  <a:pt x="29692" y="570484"/>
                </a:lnTo>
                <a:lnTo>
                  <a:pt x="49695" y="621182"/>
                </a:lnTo>
                <a:lnTo>
                  <a:pt x="73774" y="669480"/>
                </a:lnTo>
                <a:lnTo>
                  <a:pt x="101307" y="715276"/>
                </a:lnTo>
                <a:lnTo>
                  <a:pt x="131711" y="758469"/>
                </a:lnTo>
                <a:lnTo>
                  <a:pt x="164350" y="798957"/>
                </a:lnTo>
                <a:lnTo>
                  <a:pt x="198628" y="836637"/>
                </a:lnTo>
                <a:lnTo>
                  <a:pt x="233921" y="871410"/>
                </a:lnTo>
                <a:lnTo>
                  <a:pt x="269608" y="903160"/>
                </a:lnTo>
                <a:lnTo>
                  <a:pt x="305104" y="931811"/>
                </a:lnTo>
                <a:lnTo>
                  <a:pt x="339788" y="957224"/>
                </a:lnTo>
                <a:lnTo>
                  <a:pt x="373037" y="979335"/>
                </a:lnTo>
                <a:lnTo>
                  <a:pt x="432790" y="1013180"/>
                </a:lnTo>
                <a:lnTo>
                  <a:pt x="466178" y="976591"/>
                </a:lnTo>
                <a:lnTo>
                  <a:pt x="494601" y="935863"/>
                </a:lnTo>
                <a:lnTo>
                  <a:pt x="517563" y="891476"/>
                </a:lnTo>
                <a:lnTo>
                  <a:pt x="534581" y="843940"/>
                </a:lnTo>
                <a:lnTo>
                  <a:pt x="545147" y="793711"/>
                </a:lnTo>
                <a:lnTo>
                  <a:pt x="548792" y="741299"/>
                </a:lnTo>
                <a:close/>
              </a:path>
              <a:path w="981075" h="1013460">
                <a:moveTo>
                  <a:pt x="936028" y="611339"/>
                </a:moveTo>
                <a:lnTo>
                  <a:pt x="926325" y="563473"/>
                </a:lnTo>
                <a:lnTo>
                  <a:pt x="913726" y="516724"/>
                </a:lnTo>
                <a:lnTo>
                  <a:pt x="898347" y="471182"/>
                </a:lnTo>
                <a:lnTo>
                  <a:pt x="880262" y="426935"/>
                </a:lnTo>
                <a:lnTo>
                  <a:pt x="859574" y="384098"/>
                </a:lnTo>
                <a:lnTo>
                  <a:pt x="836396" y="342760"/>
                </a:lnTo>
                <a:lnTo>
                  <a:pt x="810818" y="303022"/>
                </a:lnTo>
                <a:lnTo>
                  <a:pt x="782929" y="264985"/>
                </a:lnTo>
                <a:lnTo>
                  <a:pt x="752843" y="228752"/>
                </a:lnTo>
                <a:lnTo>
                  <a:pt x="720661" y="194411"/>
                </a:lnTo>
                <a:lnTo>
                  <a:pt x="686473" y="162077"/>
                </a:lnTo>
                <a:lnTo>
                  <a:pt x="650367" y="131838"/>
                </a:lnTo>
                <a:lnTo>
                  <a:pt x="612457" y="103797"/>
                </a:lnTo>
                <a:lnTo>
                  <a:pt x="572846" y="78054"/>
                </a:lnTo>
                <a:lnTo>
                  <a:pt x="531622" y="54698"/>
                </a:lnTo>
                <a:lnTo>
                  <a:pt x="488886" y="33845"/>
                </a:lnTo>
                <a:lnTo>
                  <a:pt x="444728" y="15570"/>
                </a:lnTo>
                <a:lnTo>
                  <a:pt x="399262" y="0"/>
                </a:lnTo>
                <a:lnTo>
                  <a:pt x="0" y="0"/>
                </a:lnTo>
                <a:lnTo>
                  <a:pt x="0" y="290944"/>
                </a:lnTo>
                <a:lnTo>
                  <a:pt x="40779" y="277431"/>
                </a:lnTo>
                <a:lnTo>
                  <a:pt x="83045" y="267525"/>
                </a:lnTo>
                <a:lnTo>
                  <a:pt x="126631" y="261429"/>
                </a:lnTo>
                <a:lnTo>
                  <a:pt x="171373" y="259359"/>
                </a:lnTo>
                <a:lnTo>
                  <a:pt x="220573" y="261848"/>
                </a:lnTo>
                <a:lnTo>
                  <a:pt x="268363" y="269163"/>
                </a:lnTo>
                <a:lnTo>
                  <a:pt x="314515" y="281063"/>
                </a:lnTo>
                <a:lnTo>
                  <a:pt x="358762" y="297294"/>
                </a:lnTo>
                <a:lnTo>
                  <a:pt x="400875" y="317614"/>
                </a:lnTo>
                <a:lnTo>
                  <a:pt x="440613" y="341782"/>
                </a:lnTo>
                <a:lnTo>
                  <a:pt x="477710" y="369544"/>
                </a:lnTo>
                <a:lnTo>
                  <a:pt x="511949" y="400672"/>
                </a:lnTo>
                <a:lnTo>
                  <a:pt x="543077" y="434911"/>
                </a:lnTo>
                <a:lnTo>
                  <a:pt x="570839" y="472020"/>
                </a:lnTo>
                <a:lnTo>
                  <a:pt x="595007" y="511759"/>
                </a:lnTo>
                <a:lnTo>
                  <a:pt x="615327" y="553885"/>
                </a:lnTo>
                <a:lnTo>
                  <a:pt x="631545" y="598144"/>
                </a:lnTo>
                <a:lnTo>
                  <a:pt x="643445" y="644296"/>
                </a:lnTo>
                <a:lnTo>
                  <a:pt x="650760" y="692099"/>
                </a:lnTo>
                <a:lnTo>
                  <a:pt x="653249" y="741299"/>
                </a:lnTo>
                <a:lnTo>
                  <a:pt x="650113" y="796417"/>
                </a:lnTo>
                <a:lnTo>
                  <a:pt x="640930" y="849731"/>
                </a:lnTo>
                <a:lnTo>
                  <a:pt x="626046" y="900874"/>
                </a:lnTo>
                <a:lnTo>
                  <a:pt x="605840" y="949540"/>
                </a:lnTo>
                <a:lnTo>
                  <a:pt x="580631" y="995362"/>
                </a:lnTo>
                <a:lnTo>
                  <a:pt x="615454" y="974102"/>
                </a:lnTo>
                <a:lnTo>
                  <a:pt x="652665" y="948740"/>
                </a:lnTo>
                <a:lnTo>
                  <a:pt x="691413" y="919391"/>
                </a:lnTo>
                <a:lnTo>
                  <a:pt x="730872" y="886180"/>
                </a:lnTo>
                <a:lnTo>
                  <a:pt x="770229" y="849210"/>
                </a:lnTo>
                <a:lnTo>
                  <a:pt x="808621" y="808609"/>
                </a:lnTo>
                <a:lnTo>
                  <a:pt x="838174" y="773442"/>
                </a:lnTo>
                <a:lnTo>
                  <a:pt x="866127" y="736053"/>
                </a:lnTo>
                <a:lnTo>
                  <a:pt x="892022" y="696531"/>
                </a:lnTo>
                <a:lnTo>
                  <a:pt x="915466" y="654939"/>
                </a:lnTo>
                <a:lnTo>
                  <a:pt x="936028" y="611339"/>
                </a:lnTo>
                <a:close/>
              </a:path>
              <a:path w="981075" h="1013460">
                <a:moveTo>
                  <a:pt x="981075" y="12"/>
                </a:moveTo>
                <a:lnTo>
                  <a:pt x="645198" y="12"/>
                </a:lnTo>
                <a:lnTo>
                  <a:pt x="684822" y="26962"/>
                </a:lnTo>
                <a:lnTo>
                  <a:pt x="722871" y="55968"/>
                </a:lnTo>
                <a:lnTo>
                  <a:pt x="759256" y="86956"/>
                </a:lnTo>
                <a:lnTo>
                  <a:pt x="793915" y="119849"/>
                </a:lnTo>
                <a:lnTo>
                  <a:pt x="826744" y="154546"/>
                </a:lnTo>
                <a:lnTo>
                  <a:pt x="857681" y="190982"/>
                </a:lnTo>
                <a:lnTo>
                  <a:pt x="886650" y="229082"/>
                </a:lnTo>
                <a:lnTo>
                  <a:pt x="913549" y="268744"/>
                </a:lnTo>
                <a:lnTo>
                  <a:pt x="938301" y="309905"/>
                </a:lnTo>
                <a:lnTo>
                  <a:pt x="960843" y="352475"/>
                </a:lnTo>
                <a:lnTo>
                  <a:pt x="981075" y="396392"/>
                </a:lnTo>
                <a:lnTo>
                  <a:pt x="981075" y="12"/>
                </a:lnTo>
                <a:close/>
              </a:path>
            </a:pathLst>
          </a:custGeom>
          <a:solidFill>
            <a:srgbClr val="EA43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42CCE936-5BBF-DE4D-BF81-CCF88A6C6680}"/>
              </a:ext>
            </a:extLst>
          </p:cNvPr>
          <p:cNvSpPr/>
          <p:nvPr userDrawn="1"/>
        </p:nvSpPr>
        <p:spPr>
          <a:xfrm>
            <a:off x="569359" y="1110346"/>
            <a:ext cx="5526642" cy="5094499"/>
          </a:xfrm>
          <a:custGeom>
            <a:avLst/>
            <a:gdLst/>
            <a:ahLst/>
            <a:cxnLst/>
            <a:rect l="l" t="t" r="r" b="b"/>
            <a:pathLst>
              <a:path w="8225155" h="8871585">
                <a:moveTo>
                  <a:pt x="8224618" y="0"/>
                </a:moveTo>
                <a:lnTo>
                  <a:pt x="0" y="0"/>
                </a:lnTo>
                <a:lnTo>
                  <a:pt x="0" y="8871457"/>
                </a:lnTo>
                <a:lnTo>
                  <a:pt x="8224618" y="8871457"/>
                </a:lnTo>
                <a:lnTo>
                  <a:pt x="8224618" y="0"/>
                </a:lnTo>
                <a:close/>
              </a:path>
            </a:pathLst>
          </a:custGeom>
          <a:solidFill>
            <a:srgbClr val="FFFFFF">
              <a:alpha val="22000"/>
            </a:srgbClr>
          </a:solidFill>
        </p:spPr>
        <p:txBody>
          <a:bodyPr wrap="square" lIns="0" tIns="0" rIns="0" bIns="0" rtlCol="0"/>
          <a:lstStyle/>
          <a:p>
            <a:endParaRPr>
              <a:latin typeface="Lato" panose="020F0502020204030203" pitchFamily="34" charset="0"/>
            </a:endParaRPr>
          </a:p>
        </p:txBody>
      </p:sp>
      <p:sp>
        <p:nvSpPr>
          <p:cNvPr id="6" name="Espace réservé du tableau 3">
            <a:extLst>
              <a:ext uri="{FF2B5EF4-FFF2-40B4-BE49-F238E27FC236}">
                <a16:creationId xmlns:a16="http://schemas.microsoft.com/office/drawing/2014/main" id="{8DBFF4C5-987D-854C-ABD2-26327F2C1639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63601" y="1120549"/>
            <a:ext cx="4909707" cy="507600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fr-FR"/>
              <a:t>Cliquez sur l'icône pour ajouter un tableau</a:t>
            </a:r>
          </a:p>
        </p:txBody>
      </p:sp>
      <p:sp>
        <p:nvSpPr>
          <p:cNvPr id="24" name="Espace réservé du tableau 23">
            <a:extLst>
              <a:ext uri="{FF2B5EF4-FFF2-40B4-BE49-F238E27FC236}">
                <a16:creationId xmlns:a16="http://schemas.microsoft.com/office/drawing/2014/main" id="{927C3634-8E02-B84E-8C5E-4E311C35A795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7442200" y="1415142"/>
            <a:ext cx="3302000" cy="2520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>
                <a:solidFill>
                  <a:schemeClr val="tx1"/>
                </a:solidFill>
                <a:latin typeface="Libre Baskerville" panose="02000000000000000000" pitchFamily="2" charset="0"/>
              </a:defRPr>
            </a:lvl1pPr>
          </a:lstStyle>
          <a:p>
            <a:r>
              <a:rPr lang="fr-FR">
                <a:latin typeface="Libre Baskerville" panose="02000000000000000000" pitchFamily="2" charset="0"/>
              </a:rPr>
              <a:t>Annexes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27484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247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6BA7E0-F450-3947-BD28-F5BD141CCA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22864" y="6351427"/>
            <a:ext cx="1011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kumimoji="0" lang="fr-FR" sz="900" b="0" i="0" u="none" strike="noStrike" kern="1200" cap="none" spc="-5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Lato-Heavy"/>
                <a:ea typeface="+mn-ea"/>
                <a:cs typeface="Lato-Heavy"/>
              </a:defRPr>
            </a:lvl1pPr>
          </a:lstStyle>
          <a:p>
            <a:fld id="{334D4FF5-5FCB-2945-841A-A3CAF61B538E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A9DCE9B-A36C-384B-B301-6D6CFD878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547" y="308526"/>
            <a:ext cx="1051560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lvl="0">
              <a:lnSpc>
                <a:spcPct val="100000"/>
              </a:lnSpc>
              <a:spcBef>
                <a:spcPts val="95"/>
              </a:spcBef>
            </a:pPr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CA139E-8E30-FF41-8BA7-8F5F8B790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A0C9924A-F6D2-8E49-BBD3-BCFBE840A15F}"/>
              </a:ext>
            </a:extLst>
          </p:cNvPr>
          <p:cNvSpPr>
            <a:spLocks noChangeAspect="1"/>
          </p:cNvSpPr>
          <p:nvPr userDrawn="1"/>
        </p:nvSpPr>
        <p:spPr>
          <a:xfrm>
            <a:off x="11408107" y="293136"/>
            <a:ext cx="174248" cy="180000"/>
          </a:xfrm>
          <a:custGeom>
            <a:avLst/>
            <a:gdLst/>
            <a:ahLst/>
            <a:cxnLst/>
            <a:rect l="l" t="t" r="r" b="b"/>
            <a:pathLst>
              <a:path w="981075" h="1013460">
                <a:moveTo>
                  <a:pt x="548792" y="741299"/>
                </a:moveTo>
                <a:lnTo>
                  <a:pt x="545846" y="694016"/>
                </a:lnTo>
                <a:lnTo>
                  <a:pt x="537235" y="648474"/>
                </a:lnTo>
                <a:lnTo>
                  <a:pt x="523341" y="605015"/>
                </a:lnTo>
                <a:lnTo>
                  <a:pt x="504494" y="564007"/>
                </a:lnTo>
                <a:lnTo>
                  <a:pt x="481076" y="525805"/>
                </a:lnTo>
                <a:lnTo>
                  <a:pt x="453415" y="490753"/>
                </a:lnTo>
                <a:lnTo>
                  <a:pt x="421894" y="459219"/>
                </a:lnTo>
                <a:lnTo>
                  <a:pt x="386842" y="431571"/>
                </a:lnTo>
                <a:lnTo>
                  <a:pt x="348640" y="408139"/>
                </a:lnTo>
                <a:lnTo>
                  <a:pt x="307632" y="389293"/>
                </a:lnTo>
                <a:lnTo>
                  <a:pt x="264185" y="375399"/>
                </a:lnTo>
                <a:lnTo>
                  <a:pt x="218643" y="366788"/>
                </a:lnTo>
                <a:lnTo>
                  <a:pt x="171361" y="363842"/>
                </a:lnTo>
                <a:lnTo>
                  <a:pt x="125882" y="366585"/>
                </a:lnTo>
                <a:lnTo>
                  <a:pt x="82003" y="374586"/>
                </a:lnTo>
                <a:lnTo>
                  <a:pt x="40030" y="387502"/>
                </a:lnTo>
                <a:lnTo>
                  <a:pt x="292" y="405015"/>
                </a:lnTo>
                <a:lnTo>
                  <a:pt x="4381" y="462305"/>
                </a:lnTo>
                <a:lnTo>
                  <a:pt x="14389" y="517486"/>
                </a:lnTo>
                <a:lnTo>
                  <a:pt x="29692" y="570484"/>
                </a:lnTo>
                <a:lnTo>
                  <a:pt x="49695" y="621182"/>
                </a:lnTo>
                <a:lnTo>
                  <a:pt x="73774" y="669480"/>
                </a:lnTo>
                <a:lnTo>
                  <a:pt x="101307" y="715276"/>
                </a:lnTo>
                <a:lnTo>
                  <a:pt x="131711" y="758469"/>
                </a:lnTo>
                <a:lnTo>
                  <a:pt x="164350" y="798957"/>
                </a:lnTo>
                <a:lnTo>
                  <a:pt x="198628" y="836637"/>
                </a:lnTo>
                <a:lnTo>
                  <a:pt x="233921" y="871410"/>
                </a:lnTo>
                <a:lnTo>
                  <a:pt x="269608" y="903160"/>
                </a:lnTo>
                <a:lnTo>
                  <a:pt x="305104" y="931811"/>
                </a:lnTo>
                <a:lnTo>
                  <a:pt x="339788" y="957224"/>
                </a:lnTo>
                <a:lnTo>
                  <a:pt x="373037" y="979335"/>
                </a:lnTo>
                <a:lnTo>
                  <a:pt x="432790" y="1013180"/>
                </a:lnTo>
                <a:lnTo>
                  <a:pt x="466178" y="976591"/>
                </a:lnTo>
                <a:lnTo>
                  <a:pt x="494601" y="935863"/>
                </a:lnTo>
                <a:lnTo>
                  <a:pt x="517563" y="891476"/>
                </a:lnTo>
                <a:lnTo>
                  <a:pt x="534581" y="843940"/>
                </a:lnTo>
                <a:lnTo>
                  <a:pt x="545147" y="793711"/>
                </a:lnTo>
                <a:lnTo>
                  <a:pt x="548792" y="741299"/>
                </a:lnTo>
                <a:close/>
              </a:path>
              <a:path w="981075" h="1013460">
                <a:moveTo>
                  <a:pt x="936028" y="611339"/>
                </a:moveTo>
                <a:lnTo>
                  <a:pt x="926325" y="563473"/>
                </a:lnTo>
                <a:lnTo>
                  <a:pt x="913726" y="516724"/>
                </a:lnTo>
                <a:lnTo>
                  <a:pt x="898347" y="471182"/>
                </a:lnTo>
                <a:lnTo>
                  <a:pt x="880262" y="426935"/>
                </a:lnTo>
                <a:lnTo>
                  <a:pt x="859574" y="384098"/>
                </a:lnTo>
                <a:lnTo>
                  <a:pt x="836396" y="342760"/>
                </a:lnTo>
                <a:lnTo>
                  <a:pt x="810818" y="303022"/>
                </a:lnTo>
                <a:lnTo>
                  <a:pt x="782929" y="264985"/>
                </a:lnTo>
                <a:lnTo>
                  <a:pt x="752843" y="228752"/>
                </a:lnTo>
                <a:lnTo>
                  <a:pt x="720661" y="194411"/>
                </a:lnTo>
                <a:lnTo>
                  <a:pt x="686473" y="162077"/>
                </a:lnTo>
                <a:lnTo>
                  <a:pt x="650367" y="131838"/>
                </a:lnTo>
                <a:lnTo>
                  <a:pt x="612457" y="103797"/>
                </a:lnTo>
                <a:lnTo>
                  <a:pt x="572846" y="78054"/>
                </a:lnTo>
                <a:lnTo>
                  <a:pt x="531622" y="54698"/>
                </a:lnTo>
                <a:lnTo>
                  <a:pt x="488886" y="33845"/>
                </a:lnTo>
                <a:lnTo>
                  <a:pt x="444728" y="15570"/>
                </a:lnTo>
                <a:lnTo>
                  <a:pt x="399262" y="0"/>
                </a:lnTo>
                <a:lnTo>
                  <a:pt x="0" y="0"/>
                </a:lnTo>
                <a:lnTo>
                  <a:pt x="0" y="290944"/>
                </a:lnTo>
                <a:lnTo>
                  <a:pt x="40779" y="277431"/>
                </a:lnTo>
                <a:lnTo>
                  <a:pt x="83045" y="267525"/>
                </a:lnTo>
                <a:lnTo>
                  <a:pt x="126631" y="261429"/>
                </a:lnTo>
                <a:lnTo>
                  <a:pt x="171373" y="259359"/>
                </a:lnTo>
                <a:lnTo>
                  <a:pt x="220573" y="261848"/>
                </a:lnTo>
                <a:lnTo>
                  <a:pt x="268363" y="269163"/>
                </a:lnTo>
                <a:lnTo>
                  <a:pt x="314515" y="281063"/>
                </a:lnTo>
                <a:lnTo>
                  <a:pt x="358762" y="297294"/>
                </a:lnTo>
                <a:lnTo>
                  <a:pt x="400875" y="317614"/>
                </a:lnTo>
                <a:lnTo>
                  <a:pt x="440613" y="341782"/>
                </a:lnTo>
                <a:lnTo>
                  <a:pt x="477710" y="369544"/>
                </a:lnTo>
                <a:lnTo>
                  <a:pt x="511949" y="400672"/>
                </a:lnTo>
                <a:lnTo>
                  <a:pt x="543077" y="434911"/>
                </a:lnTo>
                <a:lnTo>
                  <a:pt x="570839" y="472020"/>
                </a:lnTo>
                <a:lnTo>
                  <a:pt x="595007" y="511759"/>
                </a:lnTo>
                <a:lnTo>
                  <a:pt x="615327" y="553885"/>
                </a:lnTo>
                <a:lnTo>
                  <a:pt x="631545" y="598144"/>
                </a:lnTo>
                <a:lnTo>
                  <a:pt x="643445" y="644296"/>
                </a:lnTo>
                <a:lnTo>
                  <a:pt x="650760" y="692099"/>
                </a:lnTo>
                <a:lnTo>
                  <a:pt x="653249" y="741299"/>
                </a:lnTo>
                <a:lnTo>
                  <a:pt x="650113" y="796417"/>
                </a:lnTo>
                <a:lnTo>
                  <a:pt x="640930" y="849731"/>
                </a:lnTo>
                <a:lnTo>
                  <a:pt x="626046" y="900874"/>
                </a:lnTo>
                <a:lnTo>
                  <a:pt x="605840" y="949540"/>
                </a:lnTo>
                <a:lnTo>
                  <a:pt x="580631" y="995362"/>
                </a:lnTo>
                <a:lnTo>
                  <a:pt x="615454" y="974102"/>
                </a:lnTo>
                <a:lnTo>
                  <a:pt x="652665" y="948740"/>
                </a:lnTo>
                <a:lnTo>
                  <a:pt x="691413" y="919391"/>
                </a:lnTo>
                <a:lnTo>
                  <a:pt x="730872" y="886180"/>
                </a:lnTo>
                <a:lnTo>
                  <a:pt x="770229" y="849210"/>
                </a:lnTo>
                <a:lnTo>
                  <a:pt x="808621" y="808609"/>
                </a:lnTo>
                <a:lnTo>
                  <a:pt x="838174" y="773442"/>
                </a:lnTo>
                <a:lnTo>
                  <a:pt x="866127" y="736053"/>
                </a:lnTo>
                <a:lnTo>
                  <a:pt x="892022" y="696531"/>
                </a:lnTo>
                <a:lnTo>
                  <a:pt x="915466" y="654939"/>
                </a:lnTo>
                <a:lnTo>
                  <a:pt x="936028" y="611339"/>
                </a:lnTo>
                <a:close/>
              </a:path>
              <a:path w="981075" h="1013460">
                <a:moveTo>
                  <a:pt x="981075" y="12"/>
                </a:moveTo>
                <a:lnTo>
                  <a:pt x="645198" y="12"/>
                </a:lnTo>
                <a:lnTo>
                  <a:pt x="684822" y="26962"/>
                </a:lnTo>
                <a:lnTo>
                  <a:pt x="722871" y="55968"/>
                </a:lnTo>
                <a:lnTo>
                  <a:pt x="759256" y="86956"/>
                </a:lnTo>
                <a:lnTo>
                  <a:pt x="793915" y="119849"/>
                </a:lnTo>
                <a:lnTo>
                  <a:pt x="826744" y="154546"/>
                </a:lnTo>
                <a:lnTo>
                  <a:pt x="857681" y="190982"/>
                </a:lnTo>
                <a:lnTo>
                  <a:pt x="886650" y="229082"/>
                </a:lnTo>
                <a:lnTo>
                  <a:pt x="913549" y="268744"/>
                </a:lnTo>
                <a:lnTo>
                  <a:pt x="938301" y="309905"/>
                </a:lnTo>
                <a:lnTo>
                  <a:pt x="960843" y="352475"/>
                </a:lnTo>
                <a:lnTo>
                  <a:pt x="981075" y="396392"/>
                </a:lnTo>
                <a:lnTo>
                  <a:pt x="981075" y="12"/>
                </a:lnTo>
                <a:close/>
              </a:path>
            </a:pathLst>
          </a:custGeom>
          <a:solidFill>
            <a:srgbClr val="EA4334"/>
          </a:solid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0DC9A6CD-48F3-C34E-82F8-CE2D14A3D243}"/>
              </a:ext>
            </a:extLst>
          </p:cNvPr>
          <p:cNvCxnSpPr/>
          <p:nvPr userDrawn="1"/>
        </p:nvCxnSpPr>
        <p:spPr>
          <a:xfrm>
            <a:off x="11289307" y="6542190"/>
            <a:ext cx="1188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pied de page 4">
            <a:extLst>
              <a:ext uri="{FF2B5EF4-FFF2-40B4-BE49-F238E27FC236}">
                <a16:creationId xmlns:a16="http://schemas.microsoft.com/office/drawing/2014/main" id="{704363A6-A7B6-AA42-9A0B-C55C345F3A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83712" y="6449024"/>
            <a:ext cx="6120000" cy="15581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 algn="r">
              <a:defRPr kumimoji="0" lang="fr-FR" sz="950" b="0" i="0" u="none" strike="noStrike" cap="all" spc="95" normalizeH="0" baseline="0">
                <a:ln>
                  <a:noFill/>
                </a:ln>
                <a:solidFill>
                  <a:srgbClr val="272529"/>
                </a:solidFill>
                <a:effectLst/>
                <a:uLnTx/>
                <a:uFillTx/>
                <a:latin typeface="Lato"/>
                <a:cs typeface="Lato"/>
              </a:defRPr>
            </a:lvl1pPr>
          </a:lstStyle>
          <a:p>
            <a:pPr marL="12700">
              <a:spcBef>
                <a:spcPts val="75"/>
              </a:spcBef>
              <a:tabLst>
                <a:tab pos="3273425" algn="l"/>
              </a:tabLst>
            </a:pPr>
            <a:r>
              <a:rPr lang="fr-FR"/>
              <a:t>TITLE OF THE PRESENTATION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885FDEC-F685-C141-8826-D2ABB7D59E3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10469756" y="4282945"/>
            <a:ext cx="2850055" cy="1642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kumimoji="0" lang="fr-FR" sz="900" b="1" i="0" u="none" strike="noStrike" kern="1200" cap="none" spc="-5" normalizeH="0" baseline="0" smtClean="0">
                <a:ln>
                  <a:noFill/>
                </a:ln>
                <a:solidFill>
                  <a:srgbClr val="EA4334"/>
                </a:solidFill>
                <a:effectLst/>
                <a:uLnTx/>
                <a:uFillTx/>
                <a:latin typeface="Lato-Heavy"/>
                <a:ea typeface="+mn-ea"/>
                <a:cs typeface="Lato-Heavy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700" b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PLEASE PUT THE RIGHT CLASSIFICATION SCHEME</a:t>
            </a:r>
          </a:p>
        </p:txBody>
      </p:sp>
      <p:sp>
        <p:nvSpPr>
          <p:cNvPr id="13" name="Date Placeholder 8">
            <a:extLst>
              <a:ext uri="{FF2B5EF4-FFF2-40B4-BE49-F238E27FC236}">
                <a16:creationId xmlns:a16="http://schemas.microsoft.com/office/drawing/2014/main" id="{475AD065-8EFE-A04A-B449-FA39553C9D1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11381771" y="6063027"/>
            <a:ext cx="1026027" cy="11734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fr-FR"/>
            </a:defPPr>
            <a:lvl1pPr marL="0" algn="ctr" defTabSz="914400" rtl="0" eaLnBrk="1" latinLnBrk="0" hangingPunct="1">
              <a:defRPr kumimoji="0" lang="fr-FR" sz="1000" b="0" i="0" u="none" strike="noStrike" kern="1200" cap="none" spc="95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F08B1E-00D1-43D0-AD30-EDE4449ACC1E}" type="datetime1">
              <a:rPr lang="fr-FR" sz="700" smtClean="0">
                <a:solidFill>
                  <a:schemeClr val="bg1">
                    <a:lumMod val="75000"/>
                  </a:schemeClr>
                </a:solidFill>
              </a:rPr>
              <a:pPr/>
              <a:t>20/10/2024</a:t>
            </a:fld>
            <a:endParaRPr lang="fr-FR" sz="70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828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4058" r:id="rId2"/>
    <p:sldLayoutId id="2147484057" r:id="rId3"/>
    <p:sldLayoutId id="2147484060" r:id="rId4"/>
    <p:sldLayoutId id="2147484059" r:id="rId5"/>
    <p:sldLayoutId id="2147484063" r:id="rId6"/>
    <p:sldLayoutId id="2147484061" r:id="rId7"/>
    <p:sldLayoutId id="2147484152" r:id="rId8"/>
    <p:sldLayoutId id="2147484153" r:id="rId9"/>
    <p:sldLayoutId id="2147483849" r:id="rId10"/>
    <p:sldLayoutId id="2147484066" r:id="rId11"/>
    <p:sldLayoutId id="2147484067" r:id="rId12"/>
    <p:sldLayoutId id="2147484182" r:id="rId13"/>
    <p:sldLayoutId id="2147484183" r:id="rId14"/>
    <p:sldLayoutId id="2147483850" r:id="rId15"/>
    <p:sldLayoutId id="2147484070" r:id="rId16"/>
    <p:sldLayoutId id="2147484179" r:id="rId17"/>
    <p:sldLayoutId id="2147484181" r:id="rId18"/>
    <p:sldLayoutId id="2147483979" r:id="rId19"/>
    <p:sldLayoutId id="2147484129" r:id="rId20"/>
    <p:sldLayoutId id="2147483980" r:id="rId21"/>
    <p:sldLayoutId id="2147484149" r:id="rId22"/>
    <p:sldLayoutId id="2147484154" r:id="rId23"/>
    <p:sldLayoutId id="2147484150" r:id="rId24"/>
    <p:sldLayoutId id="2147484159" r:id="rId25"/>
    <p:sldLayoutId id="2147483914" r:id="rId26"/>
    <p:sldLayoutId id="2147483940" r:id="rId27"/>
    <p:sldLayoutId id="2147483915" r:id="rId28"/>
    <p:sldLayoutId id="2147483939" r:id="rId29"/>
    <p:sldLayoutId id="2147484079" r:id="rId30"/>
    <p:sldLayoutId id="2147484130" r:id="rId31"/>
    <p:sldLayoutId id="2147483964" r:id="rId32"/>
    <p:sldLayoutId id="2147483952" r:id="rId33"/>
    <p:sldLayoutId id="2147484080" r:id="rId34"/>
    <p:sldLayoutId id="2147484134" r:id="rId35"/>
    <p:sldLayoutId id="2147484135" r:id="rId36"/>
    <p:sldLayoutId id="2147484133" r:id="rId37"/>
    <p:sldLayoutId id="2147484081" r:id="rId38"/>
    <p:sldLayoutId id="2147484017" r:id="rId39"/>
    <p:sldLayoutId id="2147484132" r:id="rId40"/>
    <p:sldLayoutId id="2147483977" r:id="rId41"/>
    <p:sldLayoutId id="2147484131" r:id="rId42"/>
    <p:sldLayoutId id="2147483978" r:id="rId43"/>
    <p:sldLayoutId id="2147484151" r:id="rId44"/>
    <p:sldLayoutId id="2147484029" r:id="rId45"/>
    <p:sldLayoutId id="2147484082" r:id="rId46"/>
    <p:sldLayoutId id="2147484186" r:id="rId4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fr-FR" sz="1000" b="0" i="0" kern="1100" cap="all" spc="135" baseline="0" smtClean="0">
          <a:solidFill>
            <a:schemeClr val="accent5"/>
          </a:solidFill>
          <a:latin typeface="Lato Heavy" panose="020F0502020204030203" pitchFamily="34" charset="0"/>
          <a:ea typeface="Lato Heavy" panose="020F0502020204030203" pitchFamily="34" charset="0"/>
          <a:cs typeface="Lato Heavy" panose="020F050202020403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4133">
          <p15:clr>
            <a:srgbClr val="F26B43"/>
          </p15:clr>
        </p15:guide>
        <p15:guide id="4" pos="370">
          <p15:clr>
            <a:srgbClr val="F26B43"/>
          </p15:clr>
        </p15:guide>
        <p15:guide id="5" pos="7287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6BA7E0-F450-3947-BD28-F5BD141CCA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22864" y="6351427"/>
            <a:ext cx="1011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kumimoji="0" lang="fr-FR" sz="900" b="0" i="0" u="none" strike="noStrike" kern="1200" cap="none" spc="-5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Lato-Heavy"/>
                <a:ea typeface="+mn-ea"/>
                <a:cs typeface="Lato-Heavy"/>
              </a:defRPr>
            </a:lvl1pPr>
          </a:lstStyle>
          <a:p>
            <a:fld id="{334D4FF5-5FCB-2945-841A-A3CAF61B538E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A9DCE9B-A36C-384B-B301-6D6CFD878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547" y="308526"/>
            <a:ext cx="1051560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lvl="0">
              <a:lnSpc>
                <a:spcPct val="100000"/>
              </a:lnSpc>
              <a:spcBef>
                <a:spcPts val="95"/>
              </a:spcBef>
            </a:pPr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CA139E-8E30-FF41-8BA7-8F5F8B790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A0C9924A-F6D2-8E49-BBD3-BCFBE840A15F}"/>
              </a:ext>
            </a:extLst>
          </p:cNvPr>
          <p:cNvSpPr>
            <a:spLocks noChangeAspect="1"/>
          </p:cNvSpPr>
          <p:nvPr userDrawn="1"/>
        </p:nvSpPr>
        <p:spPr>
          <a:xfrm>
            <a:off x="11408107" y="293136"/>
            <a:ext cx="174248" cy="180000"/>
          </a:xfrm>
          <a:custGeom>
            <a:avLst/>
            <a:gdLst/>
            <a:ahLst/>
            <a:cxnLst/>
            <a:rect l="l" t="t" r="r" b="b"/>
            <a:pathLst>
              <a:path w="981075" h="1013460">
                <a:moveTo>
                  <a:pt x="548792" y="741299"/>
                </a:moveTo>
                <a:lnTo>
                  <a:pt x="545846" y="694016"/>
                </a:lnTo>
                <a:lnTo>
                  <a:pt x="537235" y="648474"/>
                </a:lnTo>
                <a:lnTo>
                  <a:pt x="523341" y="605015"/>
                </a:lnTo>
                <a:lnTo>
                  <a:pt x="504494" y="564007"/>
                </a:lnTo>
                <a:lnTo>
                  <a:pt x="481076" y="525805"/>
                </a:lnTo>
                <a:lnTo>
                  <a:pt x="453415" y="490753"/>
                </a:lnTo>
                <a:lnTo>
                  <a:pt x="421894" y="459219"/>
                </a:lnTo>
                <a:lnTo>
                  <a:pt x="386842" y="431571"/>
                </a:lnTo>
                <a:lnTo>
                  <a:pt x="348640" y="408139"/>
                </a:lnTo>
                <a:lnTo>
                  <a:pt x="307632" y="389293"/>
                </a:lnTo>
                <a:lnTo>
                  <a:pt x="264185" y="375399"/>
                </a:lnTo>
                <a:lnTo>
                  <a:pt x="218643" y="366788"/>
                </a:lnTo>
                <a:lnTo>
                  <a:pt x="171361" y="363842"/>
                </a:lnTo>
                <a:lnTo>
                  <a:pt x="125882" y="366585"/>
                </a:lnTo>
                <a:lnTo>
                  <a:pt x="82003" y="374586"/>
                </a:lnTo>
                <a:lnTo>
                  <a:pt x="40030" y="387502"/>
                </a:lnTo>
                <a:lnTo>
                  <a:pt x="292" y="405015"/>
                </a:lnTo>
                <a:lnTo>
                  <a:pt x="4381" y="462305"/>
                </a:lnTo>
                <a:lnTo>
                  <a:pt x="14389" y="517486"/>
                </a:lnTo>
                <a:lnTo>
                  <a:pt x="29692" y="570484"/>
                </a:lnTo>
                <a:lnTo>
                  <a:pt x="49695" y="621182"/>
                </a:lnTo>
                <a:lnTo>
                  <a:pt x="73774" y="669480"/>
                </a:lnTo>
                <a:lnTo>
                  <a:pt x="101307" y="715276"/>
                </a:lnTo>
                <a:lnTo>
                  <a:pt x="131711" y="758469"/>
                </a:lnTo>
                <a:lnTo>
                  <a:pt x="164350" y="798957"/>
                </a:lnTo>
                <a:lnTo>
                  <a:pt x="198628" y="836637"/>
                </a:lnTo>
                <a:lnTo>
                  <a:pt x="233921" y="871410"/>
                </a:lnTo>
                <a:lnTo>
                  <a:pt x="269608" y="903160"/>
                </a:lnTo>
                <a:lnTo>
                  <a:pt x="305104" y="931811"/>
                </a:lnTo>
                <a:lnTo>
                  <a:pt x="339788" y="957224"/>
                </a:lnTo>
                <a:lnTo>
                  <a:pt x="373037" y="979335"/>
                </a:lnTo>
                <a:lnTo>
                  <a:pt x="432790" y="1013180"/>
                </a:lnTo>
                <a:lnTo>
                  <a:pt x="466178" y="976591"/>
                </a:lnTo>
                <a:lnTo>
                  <a:pt x="494601" y="935863"/>
                </a:lnTo>
                <a:lnTo>
                  <a:pt x="517563" y="891476"/>
                </a:lnTo>
                <a:lnTo>
                  <a:pt x="534581" y="843940"/>
                </a:lnTo>
                <a:lnTo>
                  <a:pt x="545147" y="793711"/>
                </a:lnTo>
                <a:lnTo>
                  <a:pt x="548792" y="741299"/>
                </a:lnTo>
                <a:close/>
              </a:path>
              <a:path w="981075" h="1013460">
                <a:moveTo>
                  <a:pt x="936028" y="611339"/>
                </a:moveTo>
                <a:lnTo>
                  <a:pt x="926325" y="563473"/>
                </a:lnTo>
                <a:lnTo>
                  <a:pt x="913726" y="516724"/>
                </a:lnTo>
                <a:lnTo>
                  <a:pt x="898347" y="471182"/>
                </a:lnTo>
                <a:lnTo>
                  <a:pt x="880262" y="426935"/>
                </a:lnTo>
                <a:lnTo>
                  <a:pt x="859574" y="384098"/>
                </a:lnTo>
                <a:lnTo>
                  <a:pt x="836396" y="342760"/>
                </a:lnTo>
                <a:lnTo>
                  <a:pt x="810818" y="303022"/>
                </a:lnTo>
                <a:lnTo>
                  <a:pt x="782929" y="264985"/>
                </a:lnTo>
                <a:lnTo>
                  <a:pt x="752843" y="228752"/>
                </a:lnTo>
                <a:lnTo>
                  <a:pt x="720661" y="194411"/>
                </a:lnTo>
                <a:lnTo>
                  <a:pt x="686473" y="162077"/>
                </a:lnTo>
                <a:lnTo>
                  <a:pt x="650367" y="131838"/>
                </a:lnTo>
                <a:lnTo>
                  <a:pt x="612457" y="103797"/>
                </a:lnTo>
                <a:lnTo>
                  <a:pt x="572846" y="78054"/>
                </a:lnTo>
                <a:lnTo>
                  <a:pt x="531622" y="54698"/>
                </a:lnTo>
                <a:lnTo>
                  <a:pt x="488886" y="33845"/>
                </a:lnTo>
                <a:lnTo>
                  <a:pt x="444728" y="15570"/>
                </a:lnTo>
                <a:lnTo>
                  <a:pt x="399262" y="0"/>
                </a:lnTo>
                <a:lnTo>
                  <a:pt x="0" y="0"/>
                </a:lnTo>
                <a:lnTo>
                  <a:pt x="0" y="290944"/>
                </a:lnTo>
                <a:lnTo>
                  <a:pt x="40779" y="277431"/>
                </a:lnTo>
                <a:lnTo>
                  <a:pt x="83045" y="267525"/>
                </a:lnTo>
                <a:lnTo>
                  <a:pt x="126631" y="261429"/>
                </a:lnTo>
                <a:lnTo>
                  <a:pt x="171373" y="259359"/>
                </a:lnTo>
                <a:lnTo>
                  <a:pt x="220573" y="261848"/>
                </a:lnTo>
                <a:lnTo>
                  <a:pt x="268363" y="269163"/>
                </a:lnTo>
                <a:lnTo>
                  <a:pt x="314515" y="281063"/>
                </a:lnTo>
                <a:lnTo>
                  <a:pt x="358762" y="297294"/>
                </a:lnTo>
                <a:lnTo>
                  <a:pt x="400875" y="317614"/>
                </a:lnTo>
                <a:lnTo>
                  <a:pt x="440613" y="341782"/>
                </a:lnTo>
                <a:lnTo>
                  <a:pt x="477710" y="369544"/>
                </a:lnTo>
                <a:lnTo>
                  <a:pt x="511949" y="400672"/>
                </a:lnTo>
                <a:lnTo>
                  <a:pt x="543077" y="434911"/>
                </a:lnTo>
                <a:lnTo>
                  <a:pt x="570839" y="472020"/>
                </a:lnTo>
                <a:lnTo>
                  <a:pt x="595007" y="511759"/>
                </a:lnTo>
                <a:lnTo>
                  <a:pt x="615327" y="553885"/>
                </a:lnTo>
                <a:lnTo>
                  <a:pt x="631545" y="598144"/>
                </a:lnTo>
                <a:lnTo>
                  <a:pt x="643445" y="644296"/>
                </a:lnTo>
                <a:lnTo>
                  <a:pt x="650760" y="692099"/>
                </a:lnTo>
                <a:lnTo>
                  <a:pt x="653249" y="741299"/>
                </a:lnTo>
                <a:lnTo>
                  <a:pt x="650113" y="796417"/>
                </a:lnTo>
                <a:lnTo>
                  <a:pt x="640930" y="849731"/>
                </a:lnTo>
                <a:lnTo>
                  <a:pt x="626046" y="900874"/>
                </a:lnTo>
                <a:lnTo>
                  <a:pt x="605840" y="949540"/>
                </a:lnTo>
                <a:lnTo>
                  <a:pt x="580631" y="995362"/>
                </a:lnTo>
                <a:lnTo>
                  <a:pt x="615454" y="974102"/>
                </a:lnTo>
                <a:lnTo>
                  <a:pt x="652665" y="948740"/>
                </a:lnTo>
                <a:lnTo>
                  <a:pt x="691413" y="919391"/>
                </a:lnTo>
                <a:lnTo>
                  <a:pt x="730872" y="886180"/>
                </a:lnTo>
                <a:lnTo>
                  <a:pt x="770229" y="849210"/>
                </a:lnTo>
                <a:lnTo>
                  <a:pt x="808621" y="808609"/>
                </a:lnTo>
                <a:lnTo>
                  <a:pt x="838174" y="773442"/>
                </a:lnTo>
                <a:lnTo>
                  <a:pt x="866127" y="736053"/>
                </a:lnTo>
                <a:lnTo>
                  <a:pt x="892022" y="696531"/>
                </a:lnTo>
                <a:lnTo>
                  <a:pt x="915466" y="654939"/>
                </a:lnTo>
                <a:lnTo>
                  <a:pt x="936028" y="611339"/>
                </a:lnTo>
                <a:close/>
              </a:path>
              <a:path w="981075" h="1013460">
                <a:moveTo>
                  <a:pt x="981075" y="12"/>
                </a:moveTo>
                <a:lnTo>
                  <a:pt x="645198" y="12"/>
                </a:lnTo>
                <a:lnTo>
                  <a:pt x="684822" y="26962"/>
                </a:lnTo>
                <a:lnTo>
                  <a:pt x="722871" y="55968"/>
                </a:lnTo>
                <a:lnTo>
                  <a:pt x="759256" y="86956"/>
                </a:lnTo>
                <a:lnTo>
                  <a:pt x="793915" y="119849"/>
                </a:lnTo>
                <a:lnTo>
                  <a:pt x="826744" y="154546"/>
                </a:lnTo>
                <a:lnTo>
                  <a:pt x="857681" y="190982"/>
                </a:lnTo>
                <a:lnTo>
                  <a:pt x="886650" y="229082"/>
                </a:lnTo>
                <a:lnTo>
                  <a:pt x="913549" y="268744"/>
                </a:lnTo>
                <a:lnTo>
                  <a:pt x="938301" y="309905"/>
                </a:lnTo>
                <a:lnTo>
                  <a:pt x="960843" y="352475"/>
                </a:lnTo>
                <a:lnTo>
                  <a:pt x="981075" y="396392"/>
                </a:lnTo>
                <a:lnTo>
                  <a:pt x="981075" y="12"/>
                </a:lnTo>
                <a:close/>
              </a:path>
            </a:pathLst>
          </a:custGeom>
          <a:solidFill>
            <a:srgbClr val="EA4334"/>
          </a:solid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0DC9A6CD-48F3-C34E-82F8-CE2D14A3D243}"/>
              </a:ext>
            </a:extLst>
          </p:cNvPr>
          <p:cNvCxnSpPr/>
          <p:nvPr userDrawn="1"/>
        </p:nvCxnSpPr>
        <p:spPr>
          <a:xfrm>
            <a:off x="11289307" y="6542190"/>
            <a:ext cx="1188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pied de page 4">
            <a:extLst>
              <a:ext uri="{FF2B5EF4-FFF2-40B4-BE49-F238E27FC236}">
                <a16:creationId xmlns:a16="http://schemas.microsoft.com/office/drawing/2014/main" id="{704363A6-A7B6-AA42-9A0B-C55C345F3A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83712" y="6449024"/>
            <a:ext cx="6120000" cy="15581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 algn="r">
              <a:defRPr kumimoji="0" lang="fr-FR" sz="950" b="0" i="0" u="none" strike="noStrike" cap="all" spc="95" normalizeH="0" baseline="0">
                <a:ln>
                  <a:noFill/>
                </a:ln>
                <a:solidFill>
                  <a:srgbClr val="272529"/>
                </a:solidFill>
                <a:effectLst/>
                <a:uLnTx/>
                <a:uFillTx/>
                <a:latin typeface="Lato"/>
                <a:cs typeface="Lato"/>
              </a:defRPr>
            </a:lvl1pPr>
          </a:lstStyle>
          <a:p>
            <a:pPr marL="12700">
              <a:spcBef>
                <a:spcPts val="75"/>
              </a:spcBef>
              <a:tabLst>
                <a:tab pos="3273425" algn="l"/>
              </a:tabLst>
            </a:pPr>
            <a:r>
              <a:rPr lang="fr-FR"/>
              <a:t>CRM Platform – 9th Sponsor STEERCO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885FDEC-F685-C141-8826-D2ABB7D59E3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10349900" y="4163089"/>
            <a:ext cx="3089767" cy="1642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kumimoji="0" lang="fr-FR" sz="900" b="1" i="0" u="none" strike="noStrike" kern="1200" cap="none" spc="-5" normalizeH="0" baseline="0" smtClean="0">
                <a:ln>
                  <a:noFill/>
                </a:ln>
                <a:solidFill>
                  <a:srgbClr val="EA4334"/>
                </a:solidFill>
                <a:effectLst/>
                <a:uLnTx/>
                <a:uFillTx/>
                <a:latin typeface="Lato-Heavy"/>
                <a:ea typeface="+mn-ea"/>
                <a:cs typeface="Lato-Heavy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noProof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Strictly confidential – internal only – Do not publish</a:t>
            </a:r>
          </a:p>
        </p:txBody>
      </p:sp>
      <p:sp>
        <p:nvSpPr>
          <p:cNvPr id="13" name="Date Placeholder 8">
            <a:extLst>
              <a:ext uri="{FF2B5EF4-FFF2-40B4-BE49-F238E27FC236}">
                <a16:creationId xmlns:a16="http://schemas.microsoft.com/office/drawing/2014/main" id="{475AD065-8EFE-A04A-B449-FA39553C9D1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11381771" y="6063027"/>
            <a:ext cx="1026027" cy="11734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fr-FR"/>
            </a:defPPr>
            <a:lvl1pPr marL="0" algn="ctr" defTabSz="914400" rtl="0" eaLnBrk="1" latinLnBrk="0" hangingPunct="1">
              <a:defRPr kumimoji="0" lang="fr-FR" sz="1000" b="0" i="0" u="none" strike="noStrike" kern="1200" cap="none" spc="95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700">
                <a:solidFill>
                  <a:schemeClr val="bg1">
                    <a:lumMod val="75000"/>
                  </a:schemeClr>
                </a:solidFill>
              </a:rPr>
              <a:t>04/04/2023</a:t>
            </a:r>
          </a:p>
        </p:txBody>
      </p:sp>
    </p:spTree>
    <p:extLst>
      <p:ext uri="{BB962C8B-B14F-4D97-AF65-F5344CB8AC3E}">
        <p14:creationId xmlns:p14="http://schemas.microsoft.com/office/powerpoint/2010/main" val="934449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0" r:id="rId1"/>
    <p:sldLayoutId id="2147484192" r:id="rId2"/>
    <p:sldLayoutId id="2147484193" r:id="rId3"/>
    <p:sldLayoutId id="2147484194" r:id="rId4"/>
    <p:sldLayoutId id="2147484196" r:id="rId5"/>
    <p:sldLayoutId id="2147484197" r:id="rId6"/>
    <p:sldLayoutId id="2147484265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fr-FR" sz="1000" b="0" i="0" kern="1100" cap="all" spc="135" baseline="0" smtClean="0">
          <a:solidFill>
            <a:schemeClr val="accent5"/>
          </a:solidFill>
          <a:latin typeface="Lato Heavy" panose="020F0502020204030203" pitchFamily="34" charset="0"/>
          <a:ea typeface="Lato Heavy" panose="020F0502020204030203" pitchFamily="34" charset="0"/>
          <a:cs typeface="Lato Heavy" panose="020F050202020403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4133">
          <p15:clr>
            <a:srgbClr val="F26B43"/>
          </p15:clr>
        </p15:guide>
        <p15:guide id="4" pos="370">
          <p15:clr>
            <a:srgbClr val="F26B43"/>
          </p15:clr>
        </p15:guide>
        <p15:guide id="5" pos="728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7348F9-FE53-5FB4-EBB1-2D5DA99984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975616"/>
            <a:ext cx="12192000" cy="915497"/>
          </a:xfrm>
        </p:spPr>
        <p:txBody>
          <a:bodyPr/>
          <a:lstStyle/>
          <a:p>
            <a:r>
              <a:rPr lang="it-IT"/>
              <a:t>DeepFakes 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7B6E3F1-ED75-DC7A-99F5-E36EEF8B1B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255666"/>
              </a:lnSpc>
            </a:pPr>
            <a:r>
              <a:rPr lang="fr-FR" dirty="0"/>
              <a:t>Innovation</a:t>
            </a:r>
            <a:endParaRPr lang="en-US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7F1E345-CE58-B911-8F6B-B52CE90B19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21/09/2024</a:t>
            </a:r>
          </a:p>
        </p:txBody>
      </p:sp>
    </p:spTree>
    <p:extLst>
      <p:ext uri="{BB962C8B-B14F-4D97-AF65-F5344CB8AC3E}">
        <p14:creationId xmlns:p14="http://schemas.microsoft.com/office/powerpoint/2010/main" val="1519425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sitting at a desk with a robot head&#10;&#10;Description automatically generated">
            <a:extLst>
              <a:ext uri="{FF2B5EF4-FFF2-40B4-BE49-F238E27FC236}">
                <a16:creationId xmlns:a16="http://schemas.microsoft.com/office/drawing/2014/main" id="{028295B2-093B-35ED-8E07-D7E5A8BFAE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20073" b="2367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FBFF534-24F3-52AB-58D4-76C7A9AED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821174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6000" dirty="0">
                <a:latin typeface="+mj-lt"/>
                <a:ea typeface="+mj-ea"/>
                <a:cs typeface="+mj-cs"/>
              </a:rPr>
              <a:t>The   AI   Podcast</a:t>
            </a:r>
          </a:p>
        </p:txBody>
      </p:sp>
    </p:spTree>
    <p:extLst>
      <p:ext uri="{BB962C8B-B14F-4D97-AF65-F5344CB8AC3E}">
        <p14:creationId xmlns:p14="http://schemas.microsoft.com/office/powerpoint/2010/main" val="3900826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73AC47D2-A43E-2F4A-47AC-F8E4A8A02D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206" y="102417"/>
            <a:ext cx="10735633" cy="767187"/>
          </a:xfrm>
        </p:spPr>
        <p:txBody>
          <a:bodyPr/>
          <a:lstStyle/>
          <a:p>
            <a:r>
              <a:rPr lang="fr-FR" dirty="0"/>
              <a:t>Model Architecture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1CB7FDA-E631-9F44-D9EA-D881997B741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34D4FF5-5FCB-2945-841A-A3CAF61B538E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589AC5C-44C8-69F8-FF6B-05C2F1D8180C}"/>
              </a:ext>
            </a:extLst>
          </p:cNvPr>
          <p:cNvSpPr/>
          <p:nvPr/>
        </p:nvSpPr>
        <p:spPr>
          <a:xfrm>
            <a:off x="2172450" y="1372597"/>
            <a:ext cx="1349406" cy="7671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Prompt</a:t>
            </a:r>
            <a:r>
              <a:rPr lang="en-US" dirty="0"/>
              <a:t> </a:t>
            </a:r>
            <a:r>
              <a:rPr lang="en-US" sz="1200" dirty="0"/>
              <a:t>Audio</a:t>
            </a:r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F16F8CD-1BD9-C646-0305-D78797DA4A23}"/>
              </a:ext>
            </a:extLst>
          </p:cNvPr>
          <p:cNvSpPr/>
          <p:nvPr/>
        </p:nvSpPr>
        <p:spPr>
          <a:xfrm>
            <a:off x="6895321" y="1402959"/>
            <a:ext cx="1349406" cy="7671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Text Question to Text Answer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3D4DA27-9A50-1386-2447-FD64E35B66C2}"/>
              </a:ext>
            </a:extLst>
          </p:cNvPr>
          <p:cNvSpPr/>
          <p:nvPr/>
        </p:nvSpPr>
        <p:spPr>
          <a:xfrm>
            <a:off x="9471098" y="1401012"/>
            <a:ext cx="1349406" cy="7671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Audio Answer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1764BA3-1CB4-67F5-4108-DB078A830136}"/>
              </a:ext>
            </a:extLst>
          </p:cNvPr>
          <p:cNvSpPr/>
          <p:nvPr/>
        </p:nvSpPr>
        <p:spPr>
          <a:xfrm>
            <a:off x="9478265" y="3217725"/>
            <a:ext cx="1349406" cy="7671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Cloned Audio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D1F6585-15C9-6A3C-B43F-3563C557F191}"/>
              </a:ext>
            </a:extLst>
          </p:cNvPr>
          <p:cNvSpPr/>
          <p:nvPr/>
        </p:nvSpPr>
        <p:spPr>
          <a:xfrm>
            <a:off x="4472192" y="1401012"/>
            <a:ext cx="1349406" cy="7671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Speech to Text conversion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39B9687-9B1F-6BC2-973C-B723B6B1A06A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3706053" y="1791353"/>
            <a:ext cx="666772" cy="10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User Crown Male with solid fill">
            <a:extLst>
              <a:ext uri="{FF2B5EF4-FFF2-40B4-BE49-F238E27FC236}">
                <a16:creationId xmlns:a16="http://schemas.microsoft.com/office/drawing/2014/main" id="{0A5C1F6D-A0B4-040D-8B52-EF301A5F2F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3875" y="1175310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E6922E4-4927-33AF-A8E7-9B45D593D814}"/>
              </a:ext>
            </a:extLst>
          </p:cNvPr>
          <p:cNvSpPr txBox="1"/>
          <p:nvPr/>
        </p:nvSpPr>
        <p:spPr>
          <a:xfrm>
            <a:off x="175005" y="1946963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Podcaster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3975532-DCEC-09A8-E463-93B9B56763BA}"/>
              </a:ext>
            </a:extLst>
          </p:cNvPr>
          <p:cNvCxnSpPr>
            <a:cxnSpLocks/>
          </p:cNvCxnSpPr>
          <p:nvPr/>
        </p:nvCxnSpPr>
        <p:spPr>
          <a:xfrm flipV="1">
            <a:off x="5920966" y="1786553"/>
            <a:ext cx="959668" cy="11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31C2C9E-2EBC-1EF1-F74D-20258A18CE00}"/>
              </a:ext>
            </a:extLst>
          </p:cNvPr>
          <p:cNvCxnSpPr>
            <a:cxnSpLocks/>
          </p:cNvCxnSpPr>
          <p:nvPr/>
        </p:nvCxnSpPr>
        <p:spPr>
          <a:xfrm flipV="1">
            <a:off x="8374327" y="1794680"/>
            <a:ext cx="765596" cy="7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0CFE28A1-8A99-DCFD-FEEB-2601C3FD70E8}"/>
              </a:ext>
            </a:extLst>
          </p:cNvPr>
          <p:cNvSpPr/>
          <p:nvPr/>
        </p:nvSpPr>
        <p:spPr>
          <a:xfrm>
            <a:off x="4372825" y="879444"/>
            <a:ext cx="3925183" cy="18238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B7D497-BB63-256C-1E48-C07E0ADEDAAE}"/>
              </a:ext>
            </a:extLst>
          </p:cNvPr>
          <p:cNvSpPr txBox="1"/>
          <p:nvPr/>
        </p:nvSpPr>
        <p:spPr>
          <a:xfrm>
            <a:off x="4552235" y="929659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Dialogue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A48FA3-04C3-CDC9-D557-FA628D2DBB8C}"/>
              </a:ext>
            </a:extLst>
          </p:cNvPr>
          <p:cNvSpPr txBox="1"/>
          <p:nvPr/>
        </p:nvSpPr>
        <p:spPr>
          <a:xfrm>
            <a:off x="3733578" y="1335863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1E3C1FC-B1D7-BA95-5A6A-8BFACBBDCF1F}"/>
              </a:ext>
            </a:extLst>
          </p:cNvPr>
          <p:cNvCxnSpPr>
            <a:cxnSpLocks/>
          </p:cNvCxnSpPr>
          <p:nvPr/>
        </p:nvCxnSpPr>
        <p:spPr>
          <a:xfrm>
            <a:off x="10145801" y="2244294"/>
            <a:ext cx="17022" cy="898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CA3A7B0-DB74-1659-A353-5FC098199331}"/>
              </a:ext>
            </a:extLst>
          </p:cNvPr>
          <p:cNvCxnSpPr>
            <a:cxnSpLocks/>
          </p:cNvCxnSpPr>
          <p:nvPr/>
        </p:nvCxnSpPr>
        <p:spPr>
          <a:xfrm>
            <a:off x="683728" y="4381589"/>
            <a:ext cx="692399" cy="1204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4AEAE44-6EC8-F4A9-85FD-B6779F5BA8F0}"/>
              </a:ext>
            </a:extLst>
          </p:cNvPr>
          <p:cNvSpPr/>
          <p:nvPr/>
        </p:nvSpPr>
        <p:spPr>
          <a:xfrm>
            <a:off x="287976" y="5607620"/>
            <a:ext cx="1349406" cy="7671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Picture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C4C2EAE-A230-7913-0D0F-25E7B7B70EE5}"/>
              </a:ext>
            </a:extLst>
          </p:cNvPr>
          <p:cNvCxnSpPr>
            <a:cxnSpLocks/>
          </p:cNvCxnSpPr>
          <p:nvPr/>
        </p:nvCxnSpPr>
        <p:spPr>
          <a:xfrm>
            <a:off x="5920966" y="6100859"/>
            <a:ext cx="35501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8278270-FFD4-9584-155B-F94312AFA2D4}"/>
              </a:ext>
            </a:extLst>
          </p:cNvPr>
          <p:cNvSpPr txBox="1"/>
          <p:nvPr/>
        </p:nvSpPr>
        <p:spPr>
          <a:xfrm>
            <a:off x="6971142" y="565212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SadTalker</a:t>
            </a:r>
            <a:endParaRPr lang="en-US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9EDF0976-22CC-7C27-7158-7636CA498694}"/>
              </a:ext>
            </a:extLst>
          </p:cNvPr>
          <p:cNvSpPr/>
          <p:nvPr/>
        </p:nvSpPr>
        <p:spPr>
          <a:xfrm>
            <a:off x="4311371" y="5594962"/>
            <a:ext cx="1349406" cy="7671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Avatar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674AD45-7DF2-5C56-1F2D-6D42ACD668CE}"/>
              </a:ext>
            </a:extLst>
          </p:cNvPr>
          <p:cNvCxnSpPr>
            <a:cxnSpLocks/>
          </p:cNvCxnSpPr>
          <p:nvPr/>
        </p:nvCxnSpPr>
        <p:spPr>
          <a:xfrm flipV="1">
            <a:off x="1698320" y="6021459"/>
            <a:ext cx="2447226" cy="13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6C13635-6A96-3501-B1B2-2BB001FA58FF}"/>
              </a:ext>
            </a:extLst>
          </p:cNvPr>
          <p:cNvSpPr txBox="1"/>
          <p:nvPr/>
        </p:nvSpPr>
        <p:spPr>
          <a:xfrm>
            <a:off x="1992044" y="5586244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Stable Diffusion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C448066-DD98-8817-10ED-9A7C4CA8CDB8}"/>
              </a:ext>
            </a:extLst>
          </p:cNvPr>
          <p:cNvSpPr txBox="1"/>
          <p:nvPr/>
        </p:nvSpPr>
        <p:spPr>
          <a:xfrm>
            <a:off x="10262600" y="2433771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11Labs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FEBCC16-4FAC-64B8-C26B-04E3917CC1F4}"/>
              </a:ext>
            </a:extLst>
          </p:cNvPr>
          <p:cNvSpPr/>
          <p:nvPr/>
        </p:nvSpPr>
        <p:spPr>
          <a:xfrm>
            <a:off x="9142475" y="870393"/>
            <a:ext cx="2109452" cy="349608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3C1AB28-D457-418F-872E-97BD505E5BD1}"/>
              </a:ext>
            </a:extLst>
          </p:cNvPr>
          <p:cNvSpPr txBox="1"/>
          <p:nvPr/>
        </p:nvSpPr>
        <p:spPr>
          <a:xfrm>
            <a:off x="9171903" y="881376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Speech</a:t>
            </a:r>
          </a:p>
        </p:txBody>
      </p:sp>
      <p:pic>
        <p:nvPicPr>
          <p:cNvPr id="72" name="Graphic 71" descr="Cowboy male with solid fill">
            <a:extLst>
              <a:ext uri="{FF2B5EF4-FFF2-40B4-BE49-F238E27FC236}">
                <a16:creationId xmlns:a16="http://schemas.microsoft.com/office/drawing/2014/main" id="{D53F9DC9-3A0C-339C-13DF-93B8E375D3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283" y="3238147"/>
            <a:ext cx="914400" cy="914400"/>
          </a:xfrm>
          <a:prstGeom prst="rect">
            <a:avLst/>
          </a:prstGeom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D4F5422-932F-0E47-D5E1-375D7C5FABA1}"/>
              </a:ext>
            </a:extLst>
          </p:cNvPr>
          <p:cNvCxnSpPr>
            <a:cxnSpLocks/>
          </p:cNvCxnSpPr>
          <p:nvPr/>
        </p:nvCxnSpPr>
        <p:spPr>
          <a:xfrm flipV="1">
            <a:off x="1108275" y="1775449"/>
            <a:ext cx="1036720" cy="7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714630A-11AC-9764-5EEA-85709519D41A}"/>
              </a:ext>
            </a:extLst>
          </p:cNvPr>
          <p:cNvSpPr txBox="1"/>
          <p:nvPr/>
        </p:nvSpPr>
        <p:spPr>
          <a:xfrm>
            <a:off x="1126101" y="1432942"/>
            <a:ext cx="8659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Microphone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ACB9C7E-E381-11E0-EB3D-F074C094CBF7}"/>
              </a:ext>
            </a:extLst>
          </p:cNvPr>
          <p:cNvSpPr txBox="1"/>
          <p:nvPr/>
        </p:nvSpPr>
        <p:spPr>
          <a:xfrm>
            <a:off x="765130" y="4492811"/>
            <a:ext cx="6286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Camera</a:t>
            </a:r>
            <a:endParaRPr lang="en-US" sz="1200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E11A0BA-4B65-106C-C70F-C9E259E8722C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651075" y="2254740"/>
            <a:ext cx="14610" cy="9629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D0C57E40-BE53-D1C0-798C-39DF0D7CF60B}"/>
              </a:ext>
            </a:extLst>
          </p:cNvPr>
          <p:cNvSpPr/>
          <p:nvPr/>
        </p:nvSpPr>
        <p:spPr>
          <a:xfrm>
            <a:off x="9532036" y="5717265"/>
            <a:ext cx="1349406" cy="7671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Talking Guest Avatar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72768B3-E584-5C68-5F9C-FC1104CF40A6}"/>
              </a:ext>
            </a:extLst>
          </p:cNvPr>
          <p:cNvCxnSpPr>
            <a:cxnSpLocks/>
          </p:cNvCxnSpPr>
          <p:nvPr/>
        </p:nvCxnSpPr>
        <p:spPr>
          <a:xfrm>
            <a:off x="10145801" y="4492811"/>
            <a:ext cx="17022" cy="1114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DA7C27B-9060-8C67-E2A4-9B702F461CB0}"/>
              </a:ext>
            </a:extLst>
          </p:cNvPr>
          <p:cNvSpPr txBox="1"/>
          <p:nvPr/>
        </p:nvSpPr>
        <p:spPr>
          <a:xfrm>
            <a:off x="10162823" y="4981144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SadTalker</a:t>
            </a:r>
            <a:endParaRPr lang="en-US" dirty="0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2FC9A05-9467-1A3A-07BE-FE8F07375724}"/>
              </a:ext>
            </a:extLst>
          </p:cNvPr>
          <p:cNvCxnSpPr>
            <a:cxnSpLocks/>
          </p:cNvCxnSpPr>
          <p:nvPr/>
        </p:nvCxnSpPr>
        <p:spPr>
          <a:xfrm>
            <a:off x="806441" y="2710841"/>
            <a:ext cx="8664657" cy="30064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13B93D1-451C-F8A4-2022-F92D2A618ED3}"/>
              </a:ext>
            </a:extLst>
          </p:cNvPr>
          <p:cNvSpPr txBox="1"/>
          <p:nvPr/>
        </p:nvSpPr>
        <p:spPr>
          <a:xfrm>
            <a:off x="289228" y="4073812"/>
            <a:ext cx="655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Guest</a:t>
            </a:r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761DDA0-2D95-EC78-B89B-0FB126A53360}"/>
              </a:ext>
            </a:extLst>
          </p:cNvPr>
          <p:cNvSpPr/>
          <p:nvPr/>
        </p:nvSpPr>
        <p:spPr>
          <a:xfrm>
            <a:off x="114716" y="4834556"/>
            <a:ext cx="5724323" cy="188199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52142EE-8CF2-B5D4-1C77-1ABE55ED687E}"/>
              </a:ext>
            </a:extLst>
          </p:cNvPr>
          <p:cNvSpPr txBox="1"/>
          <p:nvPr/>
        </p:nvSpPr>
        <p:spPr>
          <a:xfrm>
            <a:off x="86673" y="484520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5A15CB2-30D4-FB43-71A0-7B6C08FDDC33}"/>
              </a:ext>
            </a:extLst>
          </p:cNvPr>
          <p:cNvSpPr txBox="1"/>
          <p:nvPr/>
        </p:nvSpPr>
        <p:spPr>
          <a:xfrm rot="1162940">
            <a:off x="2598541" y="3955067"/>
            <a:ext cx="6341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Asynchronous Conversation on Google </a:t>
            </a:r>
            <a:r>
              <a:rPr lang="en-US" dirty="0" err="1"/>
              <a:t>Colab</a:t>
            </a:r>
            <a:r>
              <a:rPr lang="en-US" dirty="0"/>
              <a:t> Nvidia Tesla T4</a:t>
            </a:r>
          </a:p>
        </p:txBody>
      </p:sp>
    </p:spTree>
    <p:extLst>
      <p:ext uri="{BB962C8B-B14F-4D97-AF65-F5344CB8AC3E}">
        <p14:creationId xmlns:p14="http://schemas.microsoft.com/office/powerpoint/2010/main" val="3012250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9037889"/>
      </p:ext>
    </p:extLst>
  </p:cSld>
  <p:clrMapOvr>
    <a:masterClrMapping/>
  </p:clrMapOvr>
</p:sld>
</file>

<file path=ppt/theme/theme1.xml><?xml version="1.0" encoding="utf-8"?>
<a:theme xmlns:a="http://schemas.openxmlformats.org/drawingml/2006/main" name="masque ODDO BHF 2709">
  <a:themeElements>
    <a:clrScheme name="ODDO">
      <a:dk1>
        <a:srgbClr val="000000"/>
      </a:dk1>
      <a:lt1>
        <a:srgbClr val="FFFFFF"/>
      </a:lt1>
      <a:dk2>
        <a:srgbClr val="272428"/>
      </a:dk2>
      <a:lt2>
        <a:srgbClr val="F7F2EE"/>
      </a:lt2>
      <a:accent1>
        <a:srgbClr val="55A185"/>
      </a:accent1>
      <a:accent2>
        <a:srgbClr val="B3CEB3"/>
      </a:accent2>
      <a:accent3>
        <a:srgbClr val="88A682"/>
      </a:accent3>
      <a:accent4>
        <a:srgbClr val="2E5144"/>
      </a:accent4>
      <a:accent5>
        <a:srgbClr val="EA4334"/>
      </a:accent5>
      <a:accent6>
        <a:srgbClr val="003C3C"/>
      </a:accent6>
      <a:hlink>
        <a:srgbClr val="EA4334"/>
      </a:hlink>
      <a:folHlink>
        <a:srgbClr val="003C3C"/>
      </a:folHlink>
    </a:clrScheme>
    <a:fontScheme name="Personnalisé 1">
      <a:majorFont>
        <a:latin typeface="Lato Light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NAL GROUP.potx" id="{2AF8B919-24F8-43FE-8831-938D5C44ED62}" vid="{0AECC258-48E7-4B2C-9C4B-97F61601E59D}"/>
    </a:ext>
  </a:extLst>
</a:theme>
</file>

<file path=ppt/theme/theme2.xml><?xml version="1.0" encoding="utf-8"?>
<a:theme xmlns:a="http://schemas.openxmlformats.org/drawingml/2006/main" name="1_masque ODDO BHF 2709">
  <a:themeElements>
    <a:clrScheme name="ODDO">
      <a:dk1>
        <a:srgbClr val="000000"/>
      </a:dk1>
      <a:lt1>
        <a:srgbClr val="FFFFFF"/>
      </a:lt1>
      <a:dk2>
        <a:srgbClr val="272428"/>
      </a:dk2>
      <a:lt2>
        <a:srgbClr val="F7F2EE"/>
      </a:lt2>
      <a:accent1>
        <a:srgbClr val="55A185"/>
      </a:accent1>
      <a:accent2>
        <a:srgbClr val="B3CEB3"/>
      </a:accent2>
      <a:accent3>
        <a:srgbClr val="88A682"/>
      </a:accent3>
      <a:accent4>
        <a:srgbClr val="2E5144"/>
      </a:accent4>
      <a:accent5>
        <a:srgbClr val="EA4334"/>
      </a:accent5>
      <a:accent6>
        <a:srgbClr val="003C3C"/>
      </a:accent6>
      <a:hlink>
        <a:srgbClr val="EA4334"/>
      </a:hlink>
      <a:folHlink>
        <a:srgbClr val="003C3C"/>
      </a:folHlink>
    </a:clrScheme>
    <a:fontScheme name="Personnalisé 1">
      <a:majorFont>
        <a:latin typeface="Lato Light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a226f73-4c2a-402e-86f1-31e19d7d9582">
      <Terms xmlns="http://schemas.microsoft.com/office/infopath/2007/PartnerControls"/>
    </lcf76f155ced4ddcb4097134ff3c332f>
    <TaxCatchAll xmlns="9bf1b3c0-9048-49b0-97a4-d66af792defd" xsi:nil="true"/>
    <SharedWithUsers xmlns="9bf1b3c0-9048-49b0-97a4-d66af792defd">
      <UserInfo>
        <DisplayName>BELKACEM Mohamed Ghaith</DisplayName>
        <AccountId>31</AccountId>
        <AccountType/>
      </UserInfo>
      <UserInfo>
        <DisplayName>ENGBERG Cedric</DisplayName>
        <AccountId>287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F11023CDB4BA4A93EA9F05977192C2" ma:contentTypeVersion="15" ma:contentTypeDescription="Crée un document." ma:contentTypeScope="" ma:versionID="9d2c43ad985db7c0ac772e09eac823ab">
  <xsd:schema xmlns:xsd="http://www.w3.org/2001/XMLSchema" xmlns:xs="http://www.w3.org/2001/XMLSchema" xmlns:p="http://schemas.microsoft.com/office/2006/metadata/properties" xmlns:ns2="0a226f73-4c2a-402e-86f1-31e19d7d9582" xmlns:ns3="9bf1b3c0-9048-49b0-97a4-d66af792defd" targetNamespace="http://schemas.microsoft.com/office/2006/metadata/properties" ma:root="true" ma:fieldsID="549cd3ff8a5828c81cc692102b8dc764" ns2:_="" ns3:_="">
    <xsd:import namespace="0a226f73-4c2a-402e-86f1-31e19d7d9582"/>
    <xsd:import namespace="9bf1b3c0-9048-49b0-97a4-d66af792def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226f73-4c2a-402e-86f1-31e19d7d958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Balises d’images" ma:readOnly="false" ma:fieldId="{5cf76f15-5ced-4ddc-b409-7134ff3c332f}" ma:taxonomyMulti="true" ma:sspId="2d0e6e78-a6b6-46d8-be86-455df90adfd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f1b3c0-9048-49b0-97a4-d66af792defd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Colonne Attraper tout de Taxonomie" ma:hidden="true" ma:list="{6a134278-1152-40ae-9638-260680253db7}" ma:internalName="TaxCatchAll" ma:showField="CatchAllData" ma:web="9bf1b3c0-9048-49b0-97a4-d66af792def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6630ED3-4845-443D-BB45-9487EDD336EF}">
  <ds:schemaRefs>
    <ds:schemaRef ds:uri="0a226f73-4c2a-402e-86f1-31e19d7d9582"/>
    <ds:schemaRef ds:uri="9bf1b3c0-9048-49b0-97a4-d66af792def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37C7E68-1285-4936-8461-BEF466560076}">
  <ds:schemaRefs>
    <ds:schemaRef ds:uri="0a226f73-4c2a-402e-86f1-31e19d7d9582"/>
    <ds:schemaRef ds:uri="9bf1b3c0-9048-49b0-97a4-d66af792def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20C22BE-C9C6-4525-8E92-999BFCC4096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INTERNAL GROUP</Template>
  <TotalTime>0</TotalTime>
  <Words>70</Words>
  <Application>Microsoft Office PowerPoint</Application>
  <PresentationFormat>Widescreen</PresentationFormat>
  <Paragraphs>29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6" baseType="lpstr">
      <vt:lpstr>Arial</vt:lpstr>
      <vt:lpstr>Calibri</vt:lpstr>
      <vt:lpstr>Lato</vt:lpstr>
      <vt:lpstr>Lato Heavy</vt:lpstr>
      <vt:lpstr>Lato Light</vt:lpstr>
      <vt:lpstr>Lato-Heavy</vt:lpstr>
      <vt:lpstr>Lato-Light</vt:lpstr>
      <vt:lpstr>Libre Baskerville</vt:lpstr>
      <vt:lpstr>Police système</vt:lpstr>
      <vt:lpstr>Wingdings</vt:lpstr>
      <vt:lpstr>masque ODDO BHF 2709</vt:lpstr>
      <vt:lpstr>1_masque ODDO BHF 2709</vt:lpstr>
      <vt:lpstr>DeepFakes </vt:lpstr>
      <vt:lpstr>The   AI   Podcast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Mandatory regulatory ISM &amp; GDPR requirement</dc:title>
  <dc:creator>HADDAD Maroua</dc:creator>
  <cp:lastModifiedBy>AYADI Mouafek</cp:lastModifiedBy>
  <cp:revision>14</cp:revision>
  <dcterms:created xsi:type="dcterms:W3CDTF">2023-03-10T10:14:18Z</dcterms:created>
  <dcterms:modified xsi:type="dcterms:W3CDTF">2024-10-20T10:10:20Z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0x010100D9F11023CDB4BA4A93EA9F05977192C2</vt:lpwstr>
  </property>
  <property fmtid="{D5CDD505-2E9C-101B-9397-08002B2CF9AE}" pid="3" name="MediaServiceImageTags">
    <vt:lpwstr/>
  </property>
</Properties>
</file>